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
  </p:notesMasterIdLst>
  <p:handoutMasterIdLst>
    <p:handoutMasterId r:id="rId9"/>
  </p:handoutMasterIdLst>
  <p:sldIdLst>
    <p:sldId id="256" r:id="rId2"/>
    <p:sldId id="257" r:id="rId3"/>
    <p:sldId id="258" r:id="rId4"/>
    <p:sldId id="259" r:id="rId5"/>
    <p:sldId id="262" r:id="rId6"/>
    <p:sldId id="265" r:id="rId7"/>
  </p:sldIdLst>
  <p:sldSz cx="37463413" cy="21067713"/>
  <p:notesSz cx="9296400" cy="7010400"/>
  <p:defaultTextStyle>
    <a:defPPr>
      <a:defRPr lang="en-US"/>
    </a:defPPr>
    <a:lvl1pPr marL="0" algn="l" defTabSz="2809403" rtl="0" eaLnBrk="1" latinLnBrk="0" hangingPunct="1">
      <a:defRPr sz="5530" kern="1200">
        <a:solidFill>
          <a:schemeClr val="tx1"/>
        </a:solidFill>
        <a:latin typeface="+mn-lt"/>
        <a:ea typeface="+mn-ea"/>
        <a:cs typeface="+mn-cs"/>
      </a:defRPr>
    </a:lvl1pPr>
    <a:lvl2pPr marL="1404701" algn="l" defTabSz="2809403" rtl="0" eaLnBrk="1" latinLnBrk="0" hangingPunct="1">
      <a:defRPr sz="5530" kern="1200">
        <a:solidFill>
          <a:schemeClr val="tx1"/>
        </a:solidFill>
        <a:latin typeface="+mn-lt"/>
        <a:ea typeface="+mn-ea"/>
        <a:cs typeface="+mn-cs"/>
      </a:defRPr>
    </a:lvl2pPr>
    <a:lvl3pPr marL="2809403" algn="l" defTabSz="2809403" rtl="0" eaLnBrk="1" latinLnBrk="0" hangingPunct="1">
      <a:defRPr sz="5530" kern="1200">
        <a:solidFill>
          <a:schemeClr val="tx1"/>
        </a:solidFill>
        <a:latin typeface="+mn-lt"/>
        <a:ea typeface="+mn-ea"/>
        <a:cs typeface="+mn-cs"/>
      </a:defRPr>
    </a:lvl3pPr>
    <a:lvl4pPr marL="4214104" algn="l" defTabSz="2809403" rtl="0" eaLnBrk="1" latinLnBrk="0" hangingPunct="1">
      <a:defRPr sz="5530" kern="1200">
        <a:solidFill>
          <a:schemeClr val="tx1"/>
        </a:solidFill>
        <a:latin typeface="+mn-lt"/>
        <a:ea typeface="+mn-ea"/>
        <a:cs typeface="+mn-cs"/>
      </a:defRPr>
    </a:lvl4pPr>
    <a:lvl5pPr marL="5618805" algn="l" defTabSz="2809403" rtl="0" eaLnBrk="1" latinLnBrk="0" hangingPunct="1">
      <a:defRPr sz="5530" kern="1200">
        <a:solidFill>
          <a:schemeClr val="tx1"/>
        </a:solidFill>
        <a:latin typeface="+mn-lt"/>
        <a:ea typeface="+mn-ea"/>
        <a:cs typeface="+mn-cs"/>
      </a:defRPr>
    </a:lvl5pPr>
    <a:lvl6pPr marL="7023506" algn="l" defTabSz="2809403" rtl="0" eaLnBrk="1" latinLnBrk="0" hangingPunct="1">
      <a:defRPr sz="5530" kern="1200">
        <a:solidFill>
          <a:schemeClr val="tx1"/>
        </a:solidFill>
        <a:latin typeface="+mn-lt"/>
        <a:ea typeface="+mn-ea"/>
        <a:cs typeface="+mn-cs"/>
      </a:defRPr>
    </a:lvl6pPr>
    <a:lvl7pPr marL="8428208" algn="l" defTabSz="2809403" rtl="0" eaLnBrk="1" latinLnBrk="0" hangingPunct="1">
      <a:defRPr sz="5530" kern="1200">
        <a:solidFill>
          <a:schemeClr val="tx1"/>
        </a:solidFill>
        <a:latin typeface="+mn-lt"/>
        <a:ea typeface="+mn-ea"/>
        <a:cs typeface="+mn-cs"/>
      </a:defRPr>
    </a:lvl7pPr>
    <a:lvl8pPr marL="9832909" algn="l" defTabSz="2809403" rtl="0" eaLnBrk="1" latinLnBrk="0" hangingPunct="1">
      <a:defRPr sz="5530" kern="1200">
        <a:solidFill>
          <a:schemeClr val="tx1"/>
        </a:solidFill>
        <a:latin typeface="+mn-lt"/>
        <a:ea typeface="+mn-ea"/>
        <a:cs typeface="+mn-cs"/>
      </a:defRPr>
    </a:lvl8pPr>
    <a:lvl9pPr marL="11237610" algn="l" defTabSz="2809403" rtl="0" eaLnBrk="1" latinLnBrk="0" hangingPunct="1">
      <a:defRPr sz="553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635" userDrawn="1">
          <p15:clr>
            <a:srgbClr val="A4A3A4"/>
          </p15:clr>
        </p15:guide>
        <p15:guide id="2" pos="1180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d Seymour" initials="DS"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94AD"/>
    <a:srgbClr val="FDC21C"/>
    <a:srgbClr val="919598"/>
    <a:srgbClr val="D31246"/>
    <a:srgbClr val="969696"/>
    <a:srgbClr val="F3B335"/>
    <a:srgbClr val="FFFFFF"/>
    <a:srgbClr val="569A9F"/>
    <a:srgbClr val="A09E9E"/>
    <a:srgbClr val="59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10" autoAdjust="0"/>
    <p:restoredTop sz="96098" autoAdjust="0"/>
  </p:normalViewPr>
  <p:slideViewPr>
    <p:cSldViewPr snapToGrid="0">
      <p:cViewPr>
        <p:scale>
          <a:sx n="28" d="100"/>
          <a:sy n="28" d="100"/>
        </p:scale>
        <p:origin x="376" y="720"/>
      </p:cViewPr>
      <p:guideLst>
        <p:guide orient="horz" pos="6635"/>
        <p:guide pos="1180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1680F2-FCAA-4B3B-9C8D-BB05CC0B7DAB}"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en-US"/>
        </a:p>
      </dgm:t>
    </dgm:pt>
    <dgm:pt modelId="{98859D42-CDAE-4FF5-8947-06A60E611F36}">
      <dgm:prSet phldrT="[Text]"/>
      <dgm:spPr>
        <a:solidFill>
          <a:srgbClr val="D31246"/>
        </a:solidFill>
      </dgm:spPr>
      <dgm:t>
        <a:bodyPr/>
        <a:lstStyle/>
        <a:p>
          <a:r>
            <a:rPr lang="en-US" dirty="0" smtClean="0">
              <a:latin typeface="Arial" panose="020B0604020202020204" pitchFamily="34" charset="0"/>
              <a:cs typeface="Arial" panose="020B0604020202020204" pitchFamily="34" charset="0"/>
            </a:rPr>
            <a:t>Content</a:t>
          </a:r>
          <a:endParaRPr lang="en-US" dirty="0">
            <a:latin typeface="Arial" panose="020B0604020202020204" pitchFamily="34" charset="0"/>
            <a:cs typeface="Arial" panose="020B0604020202020204" pitchFamily="34" charset="0"/>
          </a:endParaRPr>
        </a:p>
      </dgm:t>
    </dgm:pt>
    <dgm:pt modelId="{F8D9D7A0-4DA1-4504-8714-510A963BC197}" type="parTrans" cxnId="{7CE1FD08-ADB2-4C79-AA91-FF71E7FBED27}">
      <dgm:prSet/>
      <dgm:spPr/>
      <dgm:t>
        <a:bodyPr/>
        <a:lstStyle/>
        <a:p>
          <a:endParaRPr lang="en-US"/>
        </a:p>
      </dgm:t>
    </dgm:pt>
    <dgm:pt modelId="{6796EEEA-077E-4969-998A-17649E537CF8}" type="sibTrans" cxnId="{7CE1FD08-ADB2-4C79-AA91-FF71E7FBED27}">
      <dgm:prSet/>
      <dgm:spPr/>
      <dgm:t>
        <a:bodyPr/>
        <a:lstStyle/>
        <a:p>
          <a:endParaRPr lang="en-US"/>
        </a:p>
      </dgm:t>
    </dgm:pt>
    <dgm:pt modelId="{DC3CF97A-5072-4917-B563-B121D5809227}">
      <dgm:prSet phldrT="[Text]"/>
      <dgm:spPr>
        <a:solidFill>
          <a:srgbClr val="5994AD"/>
        </a:solidFill>
      </dgm:spPr>
      <dgm:t>
        <a:bodyPr/>
        <a:lstStyle/>
        <a:p>
          <a:r>
            <a:rPr lang="en-US" dirty="0" smtClean="0">
              <a:latin typeface="Arial" panose="020B0604020202020204" pitchFamily="34" charset="0"/>
              <a:cs typeface="Arial" panose="020B0604020202020204" pitchFamily="34" charset="0"/>
            </a:rPr>
            <a:t>Content</a:t>
          </a:r>
          <a:endParaRPr lang="en-US" dirty="0">
            <a:latin typeface="Arial" panose="020B0604020202020204" pitchFamily="34" charset="0"/>
            <a:cs typeface="Arial" panose="020B0604020202020204" pitchFamily="34" charset="0"/>
          </a:endParaRPr>
        </a:p>
      </dgm:t>
    </dgm:pt>
    <dgm:pt modelId="{B833149A-BE85-4258-9BCE-EEC5EA3B1C7E}" type="parTrans" cxnId="{71D64890-F4C8-41CD-9A83-9DFBC61FD211}">
      <dgm:prSet/>
      <dgm:spPr/>
      <dgm:t>
        <a:bodyPr/>
        <a:lstStyle/>
        <a:p>
          <a:endParaRPr lang="en-US"/>
        </a:p>
      </dgm:t>
    </dgm:pt>
    <dgm:pt modelId="{90D1DCE1-FEF6-4F4D-AA3A-22509BB5662A}" type="sibTrans" cxnId="{71D64890-F4C8-41CD-9A83-9DFBC61FD211}">
      <dgm:prSet/>
      <dgm:spPr/>
      <dgm:t>
        <a:bodyPr/>
        <a:lstStyle/>
        <a:p>
          <a:endParaRPr lang="en-US"/>
        </a:p>
      </dgm:t>
    </dgm:pt>
    <dgm:pt modelId="{72C04461-45EE-4B36-B632-9F54DC2C47BF}">
      <dgm:prSet phldrT="[Text]"/>
      <dgm:spPr>
        <a:solidFill>
          <a:srgbClr val="FDC21C"/>
        </a:solidFill>
      </dgm:spPr>
      <dgm:t>
        <a:bodyPr/>
        <a:lstStyle/>
        <a:p>
          <a:r>
            <a:rPr lang="en-US" dirty="0" smtClean="0">
              <a:latin typeface="Arial" panose="020B0604020202020204" pitchFamily="34" charset="0"/>
              <a:cs typeface="Arial" panose="020B0604020202020204" pitchFamily="34" charset="0"/>
            </a:rPr>
            <a:t>Content</a:t>
          </a:r>
          <a:endParaRPr lang="en-US" dirty="0">
            <a:latin typeface="Arial" panose="020B0604020202020204" pitchFamily="34" charset="0"/>
            <a:cs typeface="Arial" panose="020B0604020202020204" pitchFamily="34" charset="0"/>
          </a:endParaRPr>
        </a:p>
      </dgm:t>
    </dgm:pt>
    <dgm:pt modelId="{9264ED88-6B91-4718-8EDB-48E5B8D829B1}" type="parTrans" cxnId="{24F42D69-7267-4C94-83F0-724C1ABFF39D}">
      <dgm:prSet/>
      <dgm:spPr/>
      <dgm:t>
        <a:bodyPr/>
        <a:lstStyle/>
        <a:p>
          <a:endParaRPr lang="en-US"/>
        </a:p>
      </dgm:t>
    </dgm:pt>
    <dgm:pt modelId="{4DD501B6-B389-40D8-BE3B-29ECF51806BA}" type="sibTrans" cxnId="{24F42D69-7267-4C94-83F0-724C1ABFF39D}">
      <dgm:prSet/>
      <dgm:spPr/>
      <dgm:t>
        <a:bodyPr/>
        <a:lstStyle/>
        <a:p>
          <a:endParaRPr lang="en-US"/>
        </a:p>
      </dgm:t>
    </dgm:pt>
    <dgm:pt modelId="{5539463C-44F8-49A2-97CF-EE3406532CE1}">
      <dgm:prSet phldrT="[Text]"/>
      <dgm:spPr/>
      <dgm:t>
        <a:bodyPr/>
        <a:lstStyle/>
        <a:p>
          <a:r>
            <a:rPr lang="en-US" dirty="0" smtClean="0">
              <a:latin typeface="Arial" panose="020B0604020202020204" pitchFamily="34" charset="0"/>
              <a:cs typeface="Arial" panose="020B0604020202020204" pitchFamily="34" charset="0"/>
            </a:rPr>
            <a:t>Content</a:t>
          </a:r>
          <a:endParaRPr lang="en-US" dirty="0">
            <a:latin typeface="Arial" panose="020B0604020202020204" pitchFamily="34" charset="0"/>
            <a:cs typeface="Arial" panose="020B0604020202020204" pitchFamily="34" charset="0"/>
          </a:endParaRPr>
        </a:p>
      </dgm:t>
    </dgm:pt>
    <dgm:pt modelId="{AF847AC0-6FA8-4973-8971-ADE21AA0AFA9}" type="parTrans" cxnId="{58F1289E-A273-4C3C-8AA3-0D8425481227}">
      <dgm:prSet/>
      <dgm:spPr/>
      <dgm:t>
        <a:bodyPr/>
        <a:lstStyle/>
        <a:p>
          <a:endParaRPr lang="en-US"/>
        </a:p>
      </dgm:t>
    </dgm:pt>
    <dgm:pt modelId="{77B4C204-1E48-4C92-9A3C-ACFF4CB59169}" type="sibTrans" cxnId="{58F1289E-A273-4C3C-8AA3-0D8425481227}">
      <dgm:prSet/>
      <dgm:spPr/>
      <dgm:t>
        <a:bodyPr/>
        <a:lstStyle/>
        <a:p>
          <a:endParaRPr lang="en-US"/>
        </a:p>
      </dgm:t>
    </dgm:pt>
    <dgm:pt modelId="{EB7C000B-5598-4110-9724-02C0EB241A71}" type="pres">
      <dgm:prSet presAssocID="{301680F2-FCAA-4B3B-9C8D-BB05CC0B7DAB}" presName="Name0" presStyleCnt="0">
        <dgm:presLayoutVars>
          <dgm:chMax val="4"/>
          <dgm:resizeHandles val="exact"/>
        </dgm:presLayoutVars>
      </dgm:prSet>
      <dgm:spPr/>
      <dgm:t>
        <a:bodyPr/>
        <a:lstStyle/>
        <a:p>
          <a:endParaRPr lang="en-US"/>
        </a:p>
      </dgm:t>
    </dgm:pt>
    <dgm:pt modelId="{541D91F8-85FC-41CC-8942-60923918841A}" type="pres">
      <dgm:prSet presAssocID="{301680F2-FCAA-4B3B-9C8D-BB05CC0B7DAB}" presName="ellipse" presStyleLbl="trBgShp" presStyleIdx="0" presStyleCnt="1" custScaleX="146620" custLinFactNeighborX="110" custLinFactNeighborY="-1606"/>
      <dgm:spPr/>
    </dgm:pt>
    <dgm:pt modelId="{2DF50BDC-0CBD-4A22-BDEF-B841ED2F60CA}" type="pres">
      <dgm:prSet presAssocID="{301680F2-FCAA-4B3B-9C8D-BB05CC0B7DAB}" presName="arrow1" presStyleLbl="fgShp" presStyleIdx="0" presStyleCnt="1"/>
      <dgm:spPr>
        <a:solidFill>
          <a:srgbClr val="919598"/>
        </a:solidFill>
      </dgm:spPr>
    </dgm:pt>
    <dgm:pt modelId="{47D49FD8-F029-4513-9D48-FF64166B0F75}" type="pres">
      <dgm:prSet presAssocID="{301680F2-FCAA-4B3B-9C8D-BB05CC0B7DAB}" presName="rectangle" presStyleLbl="revTx" presStyleIdx="0" presStyleCnt="1">
        <dgm:presLayoutVars>
          <dgm:bulletEnabled val="1"/>
        </dgm:presLayoutVars>
      </dgm:prSet>
      <dgm:spPr/>
      <dgm:t>
        <a:bodyPr/>
        <a:lstStyle/>
        <a:p>
          <a:endParaRPr lang="en-US"/>
        </a:p>
      </dgm:t>
    </dgm:pt>
    <dgm:pt modelId="{2B85D500-0679-4651-8EBB-0F5D04CEA67C}" type="pres">
      <dgm:prSet presAssocID="{DC3CF97A-5072-4917-B563-B121D5809227}" presName="item1" presStyleLbl="node1" presStyleIdx="0" presStyleCnt="3" custScaleX="118969" custScaleY="118969" custLinFactNeighborX="-10571" custLinFactNeighborY="17294">
        <dgm:presLayoutVars>
          <dgm:bulletEnabled val="1"/>
        </dgm:presLayoutVars>
      </dgm:prSet>
      <dgm:spPr/>
      <dgm:t>
        <a:bodyPr/>
        <a:lstStyle/>
        <a:p>
          <a:endParaRPr lang="en-US"/>
        </a:p>
      </dgm:t>
    </dgm:pt>
    <dgm:pt modelId="{2224D2BF-CFC7-4975-B1DA-7B7CF6F45C4C}" type="pres">
      <dgm:prSet presAssocID="{72C04461-45EE-4B36-B632-9F54DC2C47BF}" presName="item2" presStyleLbl="node1" presStyleIdx="1" presStyleCnt="3" custScaleX="136339" custScaleY="136339" custLinFactNeighborX="-19217" custLinFactNeighborY="-3660">
        <dgm:presLayoutVars>
          <dgm:bulletEnabled val="1"/>
        </dgm:presLayoutVars>
      </dgm:prSet>
      <dgm:spPr/>
      <dgm:t>
        <a:bodyPr/>
        <a:lstStyle/>
        <a:p>
          <a:endParaRPr lang="en-US"/>
        </a:p>
      </dgm:t>
    </dgm:pt>
    <dgm:pt modelId="{D6BFA6AA-1509-48D2-9BCC-3581422FDB99}" type="pres">
      <dgm:prSet presAssocID="{5539463C-44F8-49A2-97CF-EE3406532CE1}" presName="item3" presStyleLbl="node1" presStyleIdx="2" presStyleCnt="3" custScaleX="133499" custScaleY="133499" custLinFactNeighborX="-225" custLinFactNeighborY="11166">
        <dgm:presLayoutVars>
          <dgm:bulletEnabled val="1"/>
        </dgm:presLayoutVars>
      </dgm:prSet>
      <dgm:spPr/>
      <dgm:t>
        <a:bodyPr/>
        <a:lstStyle/>
        <a:p>
          <a:endParaRPr lang="en-US"/>
        </a:p>
      </dgm:t>
    </dgm:pt>
    <dgm:pt modelId="{4912DBBC-AF77-4689-A315-300C4182EAA3}" type="pres">
      <dgm:prSet presAssocID="{301680F2-FCAA-4B3B-9C8D-BB05CC0B7DAB}" presName="funnel" presStyleLbl="trAlignAcc1" presStyleIdx="0" presStyleCnt="1" custScaleX="143622" custLinFactNeighborX="-41" custLinFactNeighborY="-1868"/>
      <dgm:spPr>
        <a:ln>
          <a:solidFill>
            <a:srgbClr val="919598"/>
          </a:solidFill>
        </a:ln>
      </dgm:spPr>
    </dgm:pt>
  </dgm:ptLst>
  <dgm:cxnLst>
    <dgm:cxn modelId="{58F1289E-A273-4C3C-8AA3-0D8425481227}" srcId="{301680F2-FCAA-4B3B-9C8D-BB05CC0B7DAB}" destId="{5539463C-44F8-49A2-97CF-EE3406532CE1}" srcOrd="3" destOrd="0" parTransId="{AF847AC0-6FA8-4973-8971-ADE21AA0AFA9}" sibTransId="{77B4C204-1E48-4C92-9A3C-ACFF4CB59169}"/>
    <dgm:cxn modelId="{24F42D69-7267-4C94-83F0-724C1ABFF39D}" srcId="{301680F2-FCAA-4B3B-9C8D-BB05CC0B7DAB}" destId="{72C04461-45EE-4B36-B632-9F54DC2C47BF}" srcOrd="2" destOrd="0" parTransId="{9264ED88-6B91-4718-8EDB-48E5B8D829B1}" sibTransId="{4DD501B6-B389-40D8-BE3B-29ECF51806BA}"/>
    <dgm:cxn modelId="{283A0560-2C6B-417A-A740-05630FDC7D21}" type="presOf" srcId="{98859D42-CDAE-4FF5-8947-06A60E611F36}" destId="{D6BFA6AA-1509-48D2-9BCC-3581422FDB99}" srcOrd="0" destOrd="0" presId="urn:microsoft.com/office/officeart/2005/8/layout/funnel1"/>
    <dgm:cxn modelId="{AF7DB8B8-A32D-4655-BD43-4A39E3FA6888}" type="presOf" srcId="{301680F2-FCAA-4B3B-9C8D-BB05CC0B7DAB}" destId="{EB7C000B-5598-4110-9724-02C0EB241A71}" srcOrd="0" destOrd="0" presId="urn:microsoft.com/office/officeart/2005/8/layout/funnel1"/>
    <dgm:cxn modelId="{7CE1FD08-ADB2-4C79-AA91-FF71E7FBED27}" srcId="{301680F2-FCAA-4B3B-9C8D-BB05CC0B7DAB}" destId="{98859D42-CDAE-4FF5-8947-06A60E611F36}" srcOrd="0" destOrd="0" parTransId="{F8D9D7A0-4DA1-4504-8714-510A963BC197}" sibTransId="{6796EEEA-077E-4969-998A-17649E537CF8}"/>
    <dgm:cxn modelId="{2B7F6964-F426-441E-B627-8B9F2C290CA3}" type="presOf" srcId="{72C04461-45EE-4B36-B632-9F54DC2C47BF}" destId="{2B85D500-0679-4651-8EBB-0F5D04CEA67C}" srcOrd="0" destOrd="0" presId="urn:microsoft.com/office/officeart/2005/8/layout/funnel1"/>
    <dgm:cxn modelId="{DE425045-3F18-4DDC-A86D-889F8E9A2CEC}" type="presOf" srcId="{DC3CF97A-5072-4917-B563-B121D5809227}" destId="{2224D2BF-CFC7-4975-B1DA-7B7CF6F45C4C}" srcOrd="0" destOrd="0" presId="urn:microsoft.com/office/officeart/2005/8/layout/funnel1"/>
    <dgm:cxn modelId="{002276AC-3037-4052-B404-B11BFB46E650}" type="presOf" srcId="{5539463C-44F8-49A2-97CF-EE3406532CE1}" destId="{47D49FD8-F029-4513-9D48-FF64166B0F75}" srcOrd="0" destOrd="0" presId="urn:microsoft.com/office/officeart/2005/8/layout/funnel1"/>
    <dgm:cxn modelId="{71D64890-F4C8-41CD-9A83-9DFBC61FD211}" srcId="{301680F2-FCAA-4B3B-9C8D-BB05CC0B7DAB}" destId="{DC3CF97A-5072-4917-B563-B121D5809227}" srcOrd="1" destOrd="0" parTransId="{B833149A-BE85-4258-9BCE-EEC5EA3B1C7E}" sibTransId="{90D1DCE1-FEF6-4F4D-AA3A-22509BB5662A}"/>
    <dgm:cxn modelId="{D871A59C-86B3-4ADF-A2DD-B283D5A810A4}" type="presParOf" srcId="{EB7C000B-5598-4110-9724-02C0EB241A71}" destId="{541D91F8-85FC-41CC-8942-60923918841A}" srcOrd="0" destOrd="0" presId="urn:microsoft.com/office/officeart/2005/8/layout/funnel1"/>
    <dgm:cxn modelId="{F9B768B2-A04A-4245-819D-C7049C24940A}" type="presParOf" srcId="{EB7C000B-5598-4110-9724-02C0EB241A71}" destId="{2DF50BDC-0CBD-4A22-BDEF-B841ED2F60CA}" srcOrd="1" destOrd="0" presId="urn:microsoft.com/office/officeart/2005/8/layout/funnel1"/>
    <dgm:cxn modelId="{BBFC75CF-1908-435E-9190-F36534E0283F}" type="presParOf" srcId="{EB7C000B-5598-4110-9724-02C0EB241A71}" destId="{47D49FD8-F029-4513-9D48-FF64166B0F75}" srcOrd="2" destOrd="0" presId="urn:microsoft.com/office/officeart/2005/8/layout/funnel1"/>
    <dgm:cxn modelId="{5588A440-9A8A-4E00-9EA2-C0CA2DC81E85}" type="presParOf" srcId="{EB7C000B-5598-4110-9724-02C0EB241A71}" destId="{2B85D500-0679-4651-8EBB-0F5D04CEA67C}" srcOrd="3" destOrd="0" presId="urn:microsoft.com/office/officeart/2005/8/layout/funnel1"/>
    <dgm:cxn modelId="{C74356CA-F636-4182-BD8A-FF580E2829D0}" type="presParOf" srcId="{EB7C000B-5598-4110-9724-02C0EB241A71}" destId="{2224D2BF-CFC7-4975-B1DA-7B7CF6F45C4C}" srcOrd="4" destOrd="0" presId="urn:microsoft.com/office/officeart/2005/8/layout/funnel1"/>
    <dgm:cxn modelId="{42406594-849A-4C50-BA2E-D15C61C1CEFF}" type="presParOf" srcId="{EB7C000B-5598-4110-9724-02C0EB241A71}" destId="{D6BFA6AA-1509-48D2-9BCC-3581422FDB99}" srcOrd="5" destOrd="0" presId="urn:microsoft.com/office/officeart/2005/8/layout/funnel1"/>
    <dgm:cxn modelId="{FEC9D5A8-1B12-4B95-BBE0-22AAA354FF44}" type="presParOf" srcId="{EB7C000B-5598-4110-9724-02C0EB241A71}" destId="{4912DBBC-AF77-4689-A315-300C4182EAA3}"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8741DD-18B5-4B02-85BE-1647E1663A62}"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21B90DA9-CB7F-4053-B6DC-E57AB5264BDD}">
      <dgm:prSet phldrT="[Text]"/>
      <dgm:spPr>
        <a:solidFill>
          <a:srgbClr val="D31246"/>
        </a:solidFill>
      </dgm:spPr>
      <dgm:t>
        <a:bodyPr/>
        <a:lstStyle/>
        <a:p>
          <a:r>
            <a:rPr lang="en-US" dirty="0" smtClean="0">
              <a:latin typeface="Arial" panose="020B0604020202020204" pitchFamily="34" charset="0"/>
              <a:cs typeface="Arial" panose="020B0604020202020204" pitchFamily="34" charset="0"/>
            </a:rPr>
            <a:t>Model</a:t>
          </a:r>
          <a:endParaRPr lang="en-US" dirty="0">
            <a:latin typeface="Arial" panose="020B0604020202020204" pitchFamily="34" charset="0"/>
            <a:cs typeface="Arial" panose="020B0604020202020204" pitchFamily="34" charset="0"/>
          </a:endParaRPr>
        </a:p>
      </dgm:t>
    </dgm:pt>
    <dgm:pt modelId="{948782EA-3E6C-4B0D-80DF-053F75FDE3E3}" type="parTrans" cxnId="{F22E818C-8D77-475C-A3C3-1068F5A80019}">
      <dgm:prSet/>
      <dgm:spPr/>
      <dgm:t>
        <a:bodyPr/>
        <a:lstStyle/>
        <a:p>
          <a:endParaRPr lang="en-US"/>
        </a:p>
      </dgm:t>
    </dgm:pt>
    <dgm:pt modelId="{D5B133D7-5DB4-46A0-B04E-0DF7B68E31A7}" type="sibTrans" cxnId="{F22E818C-8D77-475C-A3C3-1068F5A80019}">
      <dgm:prSet/>
      <dgm:spPr/>
      <dgm:t>
        <a:bodyPr/>
        <a:lstStyle/>
        <a:p>
          <a:endParaRPr lang="en-US"/>
        </a:p>
      </dgm:t>
    </dgm:pt>
    <dgm:pt modelId="{03184705-8D32-4E9C-A927-892281459E7E}">
      <dgm:prSet phldrT="[Text]"/>
      <dgm:spPr>
        <a:solidFill>
          <a:srgbClr val="FDC21C"/>
        </a:solidFill>
      </dgm:spPr>
      <dgm:t>
        <a:bodyPr/>
        <a:lstStyle/>
        <a:p>
          <a:r>
            <a:rPr lang="en-US" dirty="0" smtClean="0">
              <a:latin typeface="Arial" panose="020B0604020202020204" pitchFamily="34" charset="0"/>
              <a:cs typeface="Arial" panose="020B0604020202020204" pitchFamily="34" charset="0"/>
            </a:rPr>
            <a:t>Model</a:t>
          </a:r>
          <a:endParaRPr lang="en-US" dirty="0">
            <a:latin typeface="Arial" panose="020B0604020202020204" pitchFamily="34" charset="0"/>
            <a:cs typeface="Arial" panose="020B0604020202020204" pitchFamily="34" charset="0"/>
          </a:endParaRPr>
        </a:p>
      </dgm:t>
    </dgm:pt>
    <dgm:pt modelId="{2C6791DD-8869-4C66-B831-B150CB06E78F}" type="parTrans" cxnId="{48C000A4-C710-4906-ABB6-67AA146D2AE4}">
      <dgm:prSet/>
      <dgm:spPr/>
      <dgm:t>
        <a:bodyPr/>
        <a:lstStyle/>
        <a:p>
          <a:endParaRPr lang="en-US"/>
        </a:p>
      </dgm:t>
    </dgm:pt>
    <dgm:pt modelId="{6268D5F7-1251-4F92-9DAF-051261F1D691}" type="sibTrans" cxnId="{48C000A4-C710-4906-ABB6-67AA146D2AE4}">
      <dgm:prSet/>
      <dgm:spPr/>
      <dgm:t>
        <a:bodyPr/>
        <a:lstStyle/>
        <a:p>
          <a:endParaRPr lang="en-US"/>
        </a:p>
      </dgm:t>
    </dgm:pt>
    <dgm:pt modelId="{69A48F87-F48B-429A-AE6F-C13429C93ACF}">
      <dgm:prSet phldrT="[Text]"/>
      <dgm:spPr>
        <a:solidFill>
          <a:srgbClr val="5994AD"/>
        </a:solidFill>
      </dgm:spPr>
      <dgm:t>
        <a:bodyPr/>
        <a:lstStyle/>
        <a:p>
          <a:r>
            <a:rPr lang="en-US" dirty="0" smtClean="0">
              <a:latin typeface="Arial" panose="020B0604020202020204" pitchFamily="34" charset="0"/>
              <a:cs typeface="Arial" panose="020B0604020202020204" pitchFamily="34" charset="0"/>
            </a:rPr>
            <a:t>Model</a:t>
          </a:r>
          <a:endParaRPr lang="en-US" dirty="0">
            <a:latin typeface="Arial" panose="020B0604020202020204" pitchFamily="34" charset="0"/>
            <a:cs typeface="Arial" panose="020B0604020202020204" pitchFamily="34" charset="0"/>
          </a:endParaRPr>
        </a:p>
      </dgm:t>
    </dgm:pt>
    <dgm:pt modelId="{E194912D-4C51-471B-A80F-27E2CBCF101B}" type="parTrans" cxnId="{3F253079-D925-4301-9DA1-5A6A6522BAA0}">
      <dgm:prSet/>
      <dgm:spPr/>
      <dgm:t>
        <a:bodyPr/>
        <a:lstStyle/>
        <a:p>
          <a:endParaRPr lang="en-US"/>
        </a:p>
      </dgm:t>
    </dgm:pt>
    <dgm:pt modelId="{F1F3ADB9-A006-4882-AFC6-DBB9DC111525}" type="sibTrans" cxnId="{3F253079-D925-4301-9DA1-5A6A6522BAA0}">
      <dgm:prSet/>
      <dgm:spPr/>
      <dgm:t>
        <a:bodyPr/>
        <a:lstStyle/>
        <a:p>
          <a:endParaRPr lang="en-US"/>
        </a:p>
      </dgm:t>
    </dgm:pt>
    <dgm:pt modelId="{DCBD8FED-E47F-495D-85F3-51993B2F2D37}" type="pres">
      <dgm:prSet presAssocID="{CD8741DD-18B5-4B02-85BE-1647E1663A62}" presName="rootnode" presStyleCnt="0">
        <dgm:presLayoutVars>
          <dgm:chMax/>
          <dgm:chPref/>
          <dgm:dir val="rev"/>
          <dgm:animLvl val="lvl"/>
        </dgm:presLayoutVars>
      </dgm:prSet>
      <dgm:spPr/>
      <dgm:t>
        <a:bodyPr/>
        <a:lstStyle/>
        <a:p>
          <a:endParaRPr lang="en-US"/>
        </a:p>
      </dgm:t>
    </dgm:pt>
    <dgm:pt modelId="{6D8A870B-3F3C-4101-B8D9-9A99C91AA226}" type="pres">
      <dgm:prSet presAssocID="{21B90DA9-CB7F-4053-B6DC-E57AB5264BDD}" presName="composite" presStyleCnt="0"/>
      <dgm:spPr/>
    </dgm:pt>
    <dgm:pt modelId="{B6D7E11E-7EED-4E55-A4C7-79CC0CA73E8A}" type="pres">
      <dgm:prSet presAssocID="{21B90DA9-CB7F-4053-B6DC-E57AB5264BDD}" presName="bentUpArrow1" presStyleLbl="alignImgPlace1" presStyleIdx="0" presStyleCnt="2"/>
      <dgm:spPr>
        <a:solidFill>
          <a:srgbClr val="919598"/>
        </a:solidFill>
      </dgm:spPr>
    </dgm:pt>
    <dgm:pt modelId="{92DF2776-77F3-4A9E-B1AA-DD813FC539EB}" type="pres">
      <dgm:prSet presAssocID="{21B90DA9-CB7F-4053-B6DC-E57AB5264BDD}" presName="ParentText" presStyleLbl="node1" presStyleIdx="0" presStyleCnt="3">
        <dgm:presLayoutVars>
          <dgm:chMax val="1"/>
          <dgm:chPref val="1"/>
          <dgm:bulletEnabled val="1"/>
        </dgm:presLayoutVars>
      </dgm:prSet>
      <dgm:spPr/>
      <dgm:t>
        <a:bodyPr/>
        <a:lstStyle/>
        <a:p>
          <a:endParaRPr lang="en-US"/>
        </a:p>
      </dgm:t>
    </dgm:pt>
    <dgm:pt modelId="{29BBA030-6F95-4916-A10A-5360D1B41BD9}" type="pres">
      <dgm:prSet presAssocID="{21B90DA9-CB7F-4053-B6DC-E57AB5264BDD}" presName="ChildText" presStyleLbl="revTx" presStyleIdx="0" presStyleCnt="2">
        <dgm:presLayoutVars>
          <dgm:chMax val="0"/>
          <dgm:chPref val="0"/>
          <dgm:bulletEnabled val="1"/>
        </dgm:presLayoutVars>
      </dgm:prSet>
      <dgm:spPr/>
      <dgm:t>
        <a:bodyPr/>
        <a:lstStyle/>
        <a:p>
          <a:endParaRPr lang="en-US"/>
        </a:p>
      </dgm:t>
    </dgm:pt>
    <dgm:pt modelId="{09C3D025-C16D-44D3-AAC5-A97A5D50CAB1}" type="pres">
      <dgm:prSet presAssocID="{D5B133D7-5DB4-46A0-B04E-0DF7B68E31A7}" presName="sibTrans" presStyleCnt="0"/>
      <dgm:spPr/>
    </dgm:pt>
    <dgm:pt modelId="{F21A181F-D718-4A20-A3FD-CD949565C761}" type="pres">
      <dgm:prSet presAssocID="{03184705-8D32-4E9C-A927-892281459E7E}" presName="composite" presStyleCnt="0"/>
      <dgm:spPr/>
    </dgm:pt>
    <dgm:pt modelId="{BFEAB270-66CC-47CA-91BB-74D8203BB446}" type="pres">
      <dgm:prSet presAssocID="{03184705-8D32-4E9C-A927-892281459E7E}" presName="bentUpArrow1" presStyleLbl="alignImgPlace1" presStyleIdx="1" presStyleCnt="2"/>
      <dgm:spPr>
        <a:solidFill>
          <a:srgbClr val="919598"/>
        </a:solidFill>
      </dgm:spPr>
    </dgm:pt>
    <dgm:pt modelId="{17535AB4-E0C8-4DC1-8678-3B0B4F7BBEE6}" type="pres">
      <dgm:prSet presAssocID="{03184705-8D32-4E9C-A927-892281459E7E}" presName="ParentText" presStyleLbl="node1" presStyleIdx="1" presStyleCnt="3">
        <dgm:presLayoutVars>
          <dgm:chMax val="1"/>
          <dgm:chPref val="1"/>
          <dgm:bulletEnabled val="1"/>
        </dgm:presLayoutVars>
      </dgm:prSet>
      <dgm:spPr/>
      <dgm:t>
        <a:bodyPr/>
        <a:lstStyle/>
        <a:p>
          <a:endParaRPr lang="en-US"/>
        </a:p>
      </dgm:t>
    </dgm:pt>
    <dgm:pt modelId="{EDD1C497-C1FD-4A9A-BDAB-B05EB820F762}" type="pres">
      <dgm:prSet presAssocID="{03184705-8D32-4E9C-A927-892281459E7E}" presName="ChildText" presStyleLbl="revTx" presStyleIdx="1" presStyleCnt="2">
        <dgm:presLayoutVars>
          <dgm:chMax val="0"/>
          <dgm:chPref val="0"/>
          <dgm:bulletEnabled val="1"/>
        </dgm:presLayoutVars>
      </dgm:prSet>
      <dgm:spPr/>
      <dgm:t>
        <a:bodyPr/>
        <a:lstStyle/>
        <a:p>
          <a:endParaRPr lang="en-US"/>
        </a:p>
      </dgm:t>
    </dgm:pt>
    <dgm:pt modelId="{04655A02-6B6B-4B6A-8C26-27E00A6F18DE}" type="pres">
      <dgm:prSet presAssocID="{6268D5F7-1251-4F92-9DAF-051261F1D691}" presName="sibTrans" presStyleCnt="0"/>
      <dgm:spPr/>
    </dgm:pt>
    <dgm:pt modelId="{3FDCB681-6627-40B1-A83B-877D785B4622}" type="pres">
      <dgm:prSet presAssocID="{69A48F87-F48B-429A-AE6F-C13429C93ACF}" presName="composite" presStyleCnt="0"/>
      <dgm:spPr/>
    </dgm:pt>
    <dgm:pt modelId="{51447CEE-4971-434E-A107-7C971CEDC5F3}" type="pres">
      <dgm:prSet presAssocID="{69A48F87-F48B-429A-AE6F-C13429C93ACF}" presName="ParentText" presStyleLbl="node1" presStyleIdx="2" presStyleCnt="3">
        <dgm:presLayoutVars>
          <dgm:chMax val="1"/>
          <dgm:chPref val="1"/>
          <dgm:bulletEnabled val="1"/>
        </dgm:presLayoutVars>
      </dgm:prSet>
      <dgm:spPr/>
      <dgm:t>
        <a:bodyPr/>
        <a:lstStyle/>
        <a:p>
          <a:endParaRPr lang="en-US"/>
        </a:p>
      </dgm:t>
    </dgm:pt>
  </dgm:ptLst>
  <dgm:cxnLst>
    <dgm:cxn modelId="{48C000A4-C710-4906-ABB6-67AA146D2AE4}" srcId="{CD8741DD-18B5-4B02-85BE-1647E1663A62}" destId="{03184705-8D32-4E9C-A927-892281459E7E}" srcOrd="1" destOrd="0" parTransId="{2C6791DD-8869-4C66-B831-B150CB06E78F}" sibTransId="{6268D5F7-1251-4F92-9DAF-051261F1D691}"/>
    <dgm:cxn modelId="{3F253079-D925-4301-9DA1-5A6A6522BAA0}" srcId="{CD8741DD-18B5-4B02-85BE-1647E1663A62}" destId="{69A48F87-F48B-429A-AE6F-C13429C93ACF}" srcOrd="2" destOrd="0" parTransId="{E194912D-4C51-471B-A80F-27E2CBCF101B}" sibTransId="{F1F3ADB9-A006-4882-AFC6-DBB9DC111525}"/>
    <dgm:cxn modelId="{6F6EF58D-F00C-4D21-BD04-6F76D89A6F53}" type="presOf" srcId="{03184705-8D32-4E9C-A927-892281459E7E}" destId="{17535AB4-E0C8-4DC1-8678-3B0B4F7BBEE6}" srcOrd="0" destOrd="0" presId="urn:microsoft.com/office/officeart/2005/8/layout/StepDownProcess"/>
    <dgm:cxn modelId="{F22E818C-8D77-475C-A3C3-1068F5A80019}" srcId="{CD8741DD-18B5-4B02-85BE-1647E1663A62}" destId="{21B90DA9-CB7F-4053-B6DC-E57AB5264BDD}" srcOrd="0" destOrd="0" parTransId="{948782EA-3E6C-4B0D-80DF-053F75FDE3E3}" sibTransId="{D5B133D7-5DB4-46A0-B04E-0DF7B68E31A7}"/>
    <dgm:cxn modelId="{4D3B2486-D50C-4432-9BD6-AAEBB1E38DA1}" type="presOf" srcId="{CD8741DD-18B5-4B02-85BE-1647E1663A62}" destId="{DCBD8FED-E47F-495D-85F3-51993B2F2D37}" srcOrd="0" destOrd="0" presId="urn:microsoft.com/office/officeart/2005/8/layout/StepDownProcess"/>
    <dgm:cxn modelId="{C5848A21-C728-440A-8455-4D8D77D5ECDB}" type="presOf" srcId="{21B90DA9-CB7F-4053-B6DC-E57AB5264BDD}" destId="{92DF2776-77F3-4A9E-B1AA-DD813FC539EB}" srcOrd="0" destOrd="0" presId="urn:microsoft.com/office/officeart/2005/8/layout/StepDownProcess"/>
    <dgm:cxn modelId="{06259AFA-AF49-44B4-BF55-07579DA27120}" type="presOf" srcId="{69A48F87-F48B-429A-AE6F-C13429C93ACF}" destId="{51447CEE-4971-434E-A107-7C971CEDC5F3}" srcOrd="0" destOrd="0" presId="urn:microsoft.com/office/officeart/2005/8/layout/StepDownProcess"/>
    <dgm:cxn modelId="{3FC4EE60-7224-457E-82BA-D726A27F381E}" type="presParOf" srcId="{DCBD8FED-E47F-495D-85F3-51993B2F2D37}" destId="{6D8A870B-3F3C-4101-B8D9-9A99C91AA226}" srcOrd="0" destOrd="0" presId="urn:microsoft.com/office/officeart/2005/8/layout/StepDownProcess"/>
    <dgm:cxn modelId="{8A32CE3E-0715-497A-9B8E-EDD0B502B8CF}" type="presParOf" srcId="{6D8A870B-3F3C-4101-B8D9-9A99C91AA226}" destId="{B6D7E11E-7EED-4E55-A4C7-79CC0CA73E8A}" srcOrd="0" destOrd="0" presId="urn:microsoft.com/office/officeart/2005/8/layout/StepDownProcess"/>
    <dgm:cxn modelId="{66DDB674-525C-45A5-9E9F-E46BCE508755}" type="presParOf" srcId="{6D8A870B-3F3C-4101-B8D9-9A99C91AA226}" destId="{92DF2776-77F3-4A9E-B1AA-DD813FC539EB}" srcOrd="1" destOrd="0" presId="urn:microsoft.com/office/officeart/2005/8/layout/StepDownProcess"/>
    <dgm:cxn modelId="{EB9C39EF-8902-4DB4-9A66-D77EA548FD6B}" type="presParOf" srcId="{6D8A870B-3F3C-4101-B8D9-9A99C91AA226}" destId="{29BBA030-6F95-4916-A10A-5360D1B41BD9}" srcOrd="2" destOrd="0" presId="urn:microsoft.com/office/officeart/2005/8/layout/StepDownProcess"/>
    <dgm:cxn modelId="{462EAAF8-C829-44C3-B4B5-E9345DB45939}" type="presParOf" srcId="{DCBD8FED-E47F-495D-85F3-51993B2F2D37}" destId="{09C3D025-C16D-44D3-AAC5-A97A5D50CAB1}" srcOrd="1" destOrd="0" presId="urn:microsoft.com/office/officeart/2005/8/layout/StepDownProcess"/>
    <dgm:cxn modelId="{1544351D-1CC9-4381-B576-426C7F428FD6}" type="presParOf" srcId="{DCBD8FED-E47F-495D-85F3-51993B2F2D37}" destId="{F21A181F-D718-4A20-A3FD-CD949565C761}" srcOrd="2" destOrd="0" presId="urn:microsoft.com/office/officeart/2005/8/layout/StepDownProcess"/>
    <dgm:cxn modelId="{94762A34-894D-4A6C-A215-EA9922458B09}" type="presParOf" srcId="{F21A181F-D718-4A20-A3FD-CD949565C761}" destId="{BFEAB270-66CC-47CA-91BB-74D8203BB446}" srcOrd="0" destOrd="0" presId="urn:microsoft.com/office/officeart/2005/8/layout/StepDownProcess"/>
    <dgm:cxn modelId="{327768B2-C747-415F-A96F-645E96268E2D}" type="presParOf" srcId="{F21A181F-D718-4A20-A3FD-CD949565C761}" destId="{17535AB4-E0C8-4DC1-8678-3B0B4F7BBEE6}" srcOrd="1" destOrd="0" presId="urn:microsoft.com/office/officeart/2005/8/layout/StepDownProcess"/>
    <dgm:cxn modelId="{ACBA914A-FB4C-4BF6-A514-EC9FBF8D7616}" type="presParOf" srcId="{F21A181F-D718-4A20-A3FD-CD949565C761}" destId="{EDD1C497-C1FD-4A9A-BDAB-B05EB820F762}" srcOrd="2" destOrd="0" presId="urn:microsoft.com/office/officeart/2005/8/layout/StepDownProcess"/>
    <dgm:cxn modelId="{4A800AAF-89F7-4533-A421-535C1911C7EB}" type="presParOf" srcId="{DCBD8FED-E47F-495D-85F3-51993B2F2D37}" destId="{04655A02-6B6B-4B6A-8C26-27E00A6F18DE}" srcOrd="3" destOrd="0" presId="urn:microsoft.com/office/officeart/2005/8/layout/StepDownProcess"/>
    <dgm:cxn modelId="{666D7B5D-262C-429D-ADE7-7C1B2C951119}" type="presParOf" srcId="{DCBD8FED-E47F-495D-85F3-51993B2F2D37}" destId="{3FDCB681-6627-40B1-A83B-877D785B4622}" srcOrd="4" destOrd="0" presId="urn:microsoft.com/office/officeart/2005/8/layout/StepDownProcess"/>
    <dgm:cxn modelId="{9AE8FE08-5C2A-4129-814A-D22534068307}" type="presParOf" srcId="{3FDCB681-6627-40B1-A83B-877D785B4622}" destId="{51447CEE-4971-434E-A107-7C971CEDC5F3}" srcOrd="0"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8F9EC12-AC0A-2F4F-A8D6-33B9D912CA3F}" type="doc">
      <dgm:prSet loTypeId="urn:microsoft.com/office/officeart/2005/8/layout/default" loCatId="" qsTypeId="urn:microsoft.com/office/officeart/2005/8/quickstyle/3D1" qsCatId="3D" csTypeId="urn:microsoft.com/office/officeart/2005/8/colors/colorful3" csCatId="colorful" phldr="1"/>
      <dgm:spPr/>
      <dgm:t>
        <a:bodyPr/>
        <a:lstStyle/>
        <a:p>
          <a:endParaRPr lang="en-US"/>
        </a:p>
      </dgm:t>
    </dgm:pt>
    <dgm:pt modelId="{0480DAB6-47D2-464B-86BF-0DBA0B12C09F}">
      <dgm:prSet phldrT="[Text]"/>
      <dgm:spPr/>
      <dgm:t>
        <a:bodyPr/>
        <a:lstStyle/>
        <a:p>
          <a:r>
            <a:rPr lang="en-US" dirty="0" smtClean="0"/>
            <a:t>Slide/ePoster Size: 40.97 inches by 23.04 inches. Presentation slides should be set to this size, which is a 16:9 Ratio at 1080p resolution (1920 X1080 pixels)</a:t>
          </a:r>
          <a:endParaRPr lang="en-US" dirty="0"/>
        </a:p>
      </dgm:t>
    </dgm:pt>
    <dgm:pt modelId="{6837A6C1-2471-2B4F-96C3-3CF0AF13796B}" type="parTrans" cxnId="{CFFDF231-0A76-354D-BC59-44C26F335887}">
      <dgm:prSet/>
      <dgm:spPr/>
      <dgm:t>
        <a:bodyPr/>
        <a:lstStyle/>
        <a:p>
          <a:endParaRPr lang="en-US"/>
        </a:p>
      </dgm:t>
    </dgm:pt>
    <dgm:pt modelId="{9B2B621C-F68B-D443-BA05-69C5D661C93B}" type="sibTrans" cxnId="{CFFDF231-0A76-354D-BC59-44C26F335887}">
      <dgm:prSet/>
      <dgm:spPr/>
      <dgm:t>
        <a:bodyPr/>
        <a:lstStyle/>
        <a:p>
          <a:endParaRPr lang="en-US"/>
        </a:p>
      </dgm:t>
    </dgm:pt>
    <dgm:pt modelId="{E20999A2-EEB2-8E4C-BD3E-D72CFD51939D}">
      <dgm:prSet phldrT="[Text]"/>
      <dgm:spPr/>
      <dgm:t>
        <a:bodyPr/>
        <a:lstStyle/>
        <a:p>
          <a:r>
            <a:rPr lang="en-US" dirty="0" smtClean="0"/>
            <a:t>Font Size: Larger than 28 points</a:t>
          </a:r>
        </a:p>
        <a:p>
          <a:r>
            <a:rPr lang="en-US" dirty="0" smtClean="0"/>
            <a:t>Font type: Arial, Calibri, Times New Roman</a:t>
          </a:r>
          <a:endParaRPr lang="en-US" dirty="0"/>
        </a:p>
      </dgm:t>
    </dgm:pt>
    <dgm:pt modelId="{6B52115D-3C91-5B46-9DC3-509FC175A741}" type="parTrans" cxnId="{9C2E2265-2BB8-A440-9010-244997420B6B}">
      <dgm:prSet/>
      <dgm:spPr/>
      <dgm:t>
        <a:bodyPr/>
        <a:lstStyle/>
        <a:p>
          <a:endParaRPr lang="en-US"/>
        </a:p>
      </dgm:t>
    </dgm:pt>
    <dgm:pt modelId="{CA91717A-FDB9-444C-BCEC-E4D83BAFC418}" type="sibTrans" cxnId="{9C2E2265-2BB8-A440-9010-244997420B6B}">
      <dgm:prSet/>
      <dgm:spPr/>
      <dgm:t>
        <a:bodyPr/>
        <a:lstStyle/>
        <a:p>
          <a:endParaRPr lang="en-US"/>
        </a:p>
      </dgm:t>
    </dgm:pt>
    <dgm:pt modelId="{6F1E1D3A-1772-EB4C-887F-D3C9A4DF9004}">
      <dgm:prSet phldrT="[Text]"/>
      <dgm:spPr/>
      <dgm:t>
        <a:bodyPr/>
        <a:lstStyle/>
        <a:p>
          <a:r>
            <a:rPr lang="en-US" dirty="0" smtClean="0"/>
            <a:t>Embedded videos can only be displayed in the following formats: </a:t>
          </a:r>
        </a:p>
        <a:p>
          <a:r>
            <a:rPr lang="en-US" dirty="0" smtClean="0"/>
            <a:t> .mov, .mp4, .m4v and mpeg *Upload file along with your presentation </a:t>
          </a:r>
          <a:endParaRPr lang="en-US" dirty="0"/>
        </a:p>
      </dgm:t>
    </dgm:pt>
    <dgm:pt modelId="{D0C5E682-8C5B-1B45-B238-4F283D354625}" type="parTrans" cxnId="{D5441399-1DB9-7F42-AE4C-453FEEA87C3F}">
      <dgm:prSet/>
      <dgm:spPr/>
      <dgm:t>
        <a:bodyPr/>
        <a:lstStyle/>
        <a:p>
          <a:endParaRPr lang="en-US"/>
        </a:p>
      </dgm:t>
    </dgm:pt>
    <dgm:pt modelId="{AF442603-2C30-2F44-B7BA-6C3097418EAA}" type="sibTrans" cxnId="{D5441399-1DB9-7F42-AE4C-453FEEA87C3F}">
      <dgm:prSet/>
      <dgm:spPr/>
      <dgm:t>
        <a:bodyPr/>
        <a:lstStyle/>
        <a:p>
          <a:endParaRPr lang="en-US"/>
        </a:p>
      </dgm:t>
    </dgm:pt>
    <dgm:pt modelId="{6B8C2A99-7350-B64D-B3FC-A26E40350B19}">
      <dgm:prSet phldrT="[Text]"/>
      <dgm:spPr/>
      <dgm:t>
        <a:bodyPr/>
        <a:lstStyle/>
        <a:p>
          <a:r>
            <a:rPr lang="en-US" dirty="0" smtClean="0"/>
            <a:t>Check all your hyperlinks to make sure it goes to your desired slide </a:t>
          </a:r>
          <a:endParaRPr lang="en-US" dirty="0"/>
        </a:p>
      </dgm:t>
    </dgm:pt>
    <dgm:pt modelId="{B0D423D1-CD72-3E43-BDD6-2BCFADFFD19E}" type="parTrans" cxnId="{69CA03C9-0448-044A-B23E-D8EAE38794E7}">
      <dgm:prSet/>
      <dgm:spPr/>
      <dgm:t>
        <a:bodyPr/>
        <a:lstStyle/>
        <a:p>
          <a:endParaRPr lang="en-US"/>
        </a:p>
      </dgm:t>
    </dgm:pt>
    <dgm:pt modelId="{7D151E30-4405-544E-A2F8-26B308E0A76F}" type="sibTrans" cxnId="{69CA03C9-0448-044A-B23E-D8EAE38794E7}">
      <dgm:prSet/>
      <dgm:spPr/>
      <dgm:t>
        <a:bodyPr/>
        <a:lstStyle/>
        <a:p>
          <a:endParaRPr lang="en-US"/>
        </a:p>
      </dgm:t>
    </dgm:pt>
    <dgm:pt modelId="{D07BDDEB-65C2-9B4A-B9D0-7FE3D10DD4A0}">
      <dgm:prSet phldrT="[Text]"/>
      <dgm:spPr/>
      <dgm:t>
        <a:bodyPr/>
        <a:lstStyle/>
        <a:p>
          <a:r>
            <a:rPr lang="en-US" dirty="0" smtClean="0"/>
            <a:t>Save all mathematical formulas to images (.jpg, .</a:t>
          </a:r>
          <a:r>
            <a:rPr lang="en-US" dirty="0" err="1" smtClean="0"/>
            <a:t>png</a:t>
          </a:r>
          <a:r>
            <a:rPr lang="en-US" dirty="0" smtClean="0"/>
            <a:t>) when embedding  or upload your excel file along with your presentation</a:t>
          </a:r>
          <a:endParaRPr lang="en-US" dirty="0"/>
        </a:p>
      </dgm:t>
    </dgm:pt>
    <dgm:pt modelId="{085D6275-D4BB-2248-8133-3292B8147B12}" type="parTrans" cxnId="{28C06EE0-B781-C244-AC8C-0966DA4BBF24}">
      <dgm:prSet/>
      <dgm:spPr/>
      <dgm:t>
        <a:bodyPr/>
        <a:lstStyle/>
        <a:p>
          <a:endParaRPr lang="en-US"/>
        </a:p>
      </dgm:t>
    </dgm:pt>
    <dgm:pt modelId="{BC89899F-B98A-C242-92FC-E67C32FABDEA}" type="sibTrans" cxnId="{28C06EE0-B781-C244-AC8C-0966DA4BBF24}">
      <dgm:prSet/>
      <dgm:spPr/>
      <dgm:t>
        <a:bodyPr/>
        <a:lstStyle/>
        <a:p>
          <a:endParaRPr lang="en-US"/>
        </a:p>
      </dgm:t>
    </dgm:pt>
    <dgm:pt modelId="{C5587BE8-8965-CA48-924B-B0CE225D6E8D}">
      <dgm:prSet/>
      <dgm:spPr/>
      <dgm:t>
        <a:bodyPr/>
        <a:lstStyle/>
        <a:p>
          <a:r>
            <a:rPr lang="en-US" dirty="0" smtClean="0"/>
            <a:t>Slide Show Toolbar: Select “Setup Slide Show” then select “loop continuously until stopped”</a:t>
          </a:r>
          <a:endParaRPr lang="en-US" dirty="0"/>
        </a:p>
      </dgm:t>
    </dgm:pt>
    <dgm:pt modelId="{6F046EDA-090A-F644-A8DC-0A9E02FE8585}" type="parTrans" cxnId="{D2501CD8-977D-394C-A2F8-1A2A2BCED3DF}">
      <dgm:prSet/>
      <dgm:spPr/>
      <dgm:t>
        <a:bodyPr/>
        <a:lstStyle/>
        <a:p>
          <a:endParaRPr lang="en-US"/>
        </a:p>
      </dgm:t>
    </dgm:pt>
    <dgm:pt modelId="{378253CF-1347-9444-9DEA-4DA9B0C9A8C4}" type="sibTrans" cxnId="{D2501CD8-977D-394C-A2F8-1A2A2BCED3DF}">
      <dgm:prSet/>
      <dgm:spPr/>
      <dgm:t>
        <a:bodyPr/>
        <a:lstStyle/>
        <a:p>
          <a:endParaRPr lang="en-US"/>
        </a:p>
      </dgm:t>
    </dgm:pt>
    <dgm:pt modelId="{DFB31514-71B5-FE4D-A84A-1B874C31B0C5}">
      <dgm:prSet/>
      <dgm:spPr/>
      <dgm:t>
        <a:bodyPr/>
        <a:lstStyle/>
        <a:p>
          <a:r>
            <a:rPr lang="en-US" dirty="0" smtClean="0"/>
            <a:t>Save as .</a:t>
          </a:r>
          <a:r>
            <a:rPr lang="en-US" dirty="0" err="1" smtClean="0"/>
            <a:t>pptx</a:t>
          </a:r>
          <a:r>
            <a:rPr lang="en-US" dirty="0" smtClean="0"/>
            <a:t> to ensure all your embedded images and video are included</a:t>
          </a:r>
          <a:endParaRPr lang="en-US" dirty="0"/>
        </a:p>
      </dgm:t>
    </dgm:pt>
    <dgm:pt modelId="{E4F5A826-4607-D047-BB30-46FBA395710D}" type="parTrans" cxnId="{0F74ABD2-ADA6-7044-8891-881CE0952A86}">
      <dgm:prSet/>
      <dgm:spPr/>
      <dgm:t>
        <a:bodyPr/>
        <a:lstStyle/>
        <a:p>
          <a:endParaRPr lang="en-US"/>
        </a:p>
      </dgm:t>
    </dgm:pt>
    <dgm:pt modelId="{BB08633C-79A0-8D44-BBE1-3B9521E46715}" type="sibTrans" cxnId="{0F74ABD2-ADA6-7044-8891-881CE0952A86}">
      <dgm:prSet/>
      <dgm:spPr/>
      <dgm:t>
        <a:bodyPr/>
        <a:lstStyle/>
        <a:p>
          <a:endParaRPr lang="en-US"/>
        </a:p>
      </dgm:t>
    </dgm:pt>
    <dgm:pt modelId="{19CD9A30-04FD-D640-873E-49D050EA6C8B}">
      <dgm:prSet/>
      <dgm:spPr/>
      <dgm:t>
        <a:bodyPr/>
        <a:lstStyle/>
        <a:p>
          <a:r>
            <a:rPr lang="en-US" dirty="0" smtClean="0"/>
            <a:t>Layout should always be in landscape orientation &amp; recommended 1-6 slides max unless you hyperlink</a:t>
          </a:r>
          <a:endParaRPr lang="en-US" dirty="0"/>
        </a:p>
      </dgm:t>
    </dgm:pt>
    <dgm:pt modelId="{7FC23598-7797-9542-91D5-D94E9BB22CBC}" type="parTrans" cxnId="{B36BF46F-5165-5C42-8B25-87F94C5EA2F9}">
      <dgm:prSet/>
      <dgm:spPr/>
      <dgm:t>
        <a:bodyPr/>
        <a:lstStyle/>
        <a:p>
          <a:endParaRPr lang="en-US"/>
        </a:p>
      </dgm:t>
    </dgm:pt>
    <dgm:pt modelId="{57634847-ED23-814D-B28D-9996B1C82C7B}" type="sibTrans" cxnId="{B36BF46F-5165-5C42-8B25-87F94C5EA2F9}">
      <dgm:prSet/>
      <dgm:spPr/>
      <dgm:t>
        <a:bodyPr/>
        <a:lstStyle/>
        <a:p>
          <a:endParaRPr lang="en-US"/>
        </a:p>
      </dgm:t>
    </dgm:pt>
    <dgm:pt modelId="{897A2753-579D-5143-927F-5D88F6B202BE}" type="pres">
      <dgm:prSet presAssocID="{28F9EC12-AC0A-2F4F-A8D6-33B9D912CA3F}" presName="diagram" presStyleCnt="0">
        <dgm:presLayoutVars>
          <dgm:dir/>
          <dgm:resizeHandles val="exact"/>
        </dgm:presLayoutVars>
      </dgm:prSet>
      <dgm:spPr/>
      <dgm:t>
        <a:bodyPr/>
        <a:lstStyle/>
        <a:p>
          <a:endParaRPr lang="en-US"/>
        </a:p>
      </dgm:t>
    </dgm:pt>
    <dgm:pt modelId="{1B8CB0B9-1D12-8547-934A-5B1179FA67ED}" type="pres">
      <dgm:prSet presAssocID="{0480DAB6-47D2-464B-86BF-0DBA0B12C09F}" presName="node" presStyleLbl="node1" presStyleIdx="0" presStyleCnt="8" custLinFactNeighborX="3397" custLinFactNeighborY="-43354">
        <dgm:presLayoutVars>
          <dgm:bulletEnabled val="1"/>
        </dgm:presLayoutVars>
      </dgm:prSet>
      <dgm:spPr/>
      <dgm:t>
        <a:bodyPr/>
        <a:lstStyle/>
        <a:p>
          <a:endParaRPr lang="en-US"/>
        </a:p>
      </dgm:t>
    </dgm:pt>
    <dgm:pt modelId="{059AE660-BA79-E54C-86DC-6DA467848CA7}" type="pres">
      <dgm:prSet presAssocID="{9B2B621C-F68B-D443-BA05-69C5D661C93B}" presName="sibTrans" presStyleCnt="0"/>
      <dgm:spPr/>
      <dgm:t>
        <a:bodyPr/>
        <a:lstStyle/>
        <a:p>
          <a:endParaRPr lang="en-US"/>
        </a:p>
      </dgm:t>
    </dgm:pt>
    <dgm:pt modelId="{86EF26C7-6E5E-E241-B1D8-1C026EF67E42}" type="pres">
      <dgm:prSet presAssocID="{E20999A2-EEB2-8E4C-BD3E-D72CFD51939D}" presName="node" presStyleLbl="node1" presStyleIdx="1" presStyleCnt="8" custLinFactX="100000" custLinFactNeighborX="119609" custLinFactNeighborY="68231">
        <dgm:presLayoutVars>
          <dgm:bulletEnabled val="1"/>
        </dgm:presLayoutVars>
      </dgm:prSet>
      <dgm:spPr/>
      <dgm:t>
        <a:bodyPr/>
        <a:lstStyle/>
        <a:p>
          <a:endParaRPr lang="en-US"/>
        </a:p>
      </dgm:t>
    </dgm:pt>
    <dgm:pt modelId="{EE61F9AB-B929-024B-AC8F-42E8D5DE9545}" type="pres">
      <dgm:prSet presAssocID="{CA91717A-FDB9-444C-BCEC-E4D83BAFC418}" presName="sibTrans" presStyleCnt="0"/>
      <dgm:spPr/>
      <dgm:t>
        <a:bodyPr/>
        <a:lstStyle/>
        <a:p>
          <a:endParaRPr lang="en-US"/>
        </a:p>
      </dgm:t>
    </dgm:pt>
    <dgm:pt modelId="{BCBD0754-98E9-CE47-88B0-81D0E7533867}" type="pres">
      <dgm:prSet presAssocID="{6F1E1D3A-1772-EB4C-887F-D3C9A4DF9004}" presName="node" presStyleLbl="node1" presStyleIdx="2" presStyleCnt="8" custLinFactNeighborX="2162" custLinFactNeighborY="69433">
        <dgm:presLayoutVars>
          <dgm:bulletEnabled val="1"/>
        </dgm:presLayoutVars>
      </dgm:prSet>
      <dgm:spPr/>
      <dgm:t>
        <a:bodyPr/>
        <a:lstStyle/>
        <a:p>
          <a:endParaRPr lang="en-US"/>
        </a:p>
      </dgm:t>
    </dgm:pt>
    <dgm:pt modelId="{370EACFC-9784-2E41-B44F-B020CA38A06D}" type="pres">
      <dgm:prSet presAssocID="{AF442603-2C30-2F44-B7BA-6C3097418EAA}" presName="sibTrans" presStyleCnt="0"/>
      <dgm:spPr/>
      <dgm:t>
        <a:bodyPr/>
        <a:lstStyle/>
        <a:p>
          <a:endParaRPr lang="en-US"/>
        </a:p>
      </dgm:t>
    </dgm:pt>
    <dgm:pt modelId="{AB4F6989-6908-5B4B-9364-504431C718FD}" type="pres">
      <dgm:prSet presAssocID="{6B8C2A99-7350-B64D-B3FC-A26E40350B19}" presName="node" presStyleLbl="node1" presStyleIdx="3" presStyleCnt="8" custLinFactNeighborX="-1315" custLinFactNeighborY="-45070">
        <dgm:presLayoutVars>
          <dgm:bulletEnabled val="1"/>
        </dgm:presLayoutVars>
      </dgm:prSet>
      <dgm:spPr/>
      <dgm:t>
        <a:bodyPr/>
        <a:lstStyle/>
        <a:p>
          <a:endParaRPr lang="en-US"/>
        </a:p>
      </dgm:t>
    </dgm:pt>
    <dgm:pt modelId="{7C693192-B59E-6A40-AB56-4D96B57EEF2F}" type="pres">
      <dgm:prSet presAssocID="{7D151E30-4405-544E-A2F8-26B308E0A76F}" presName="sibTrans" presStyleCnt="0"/>
      <dgm:spPr/>
      <dgm:t>
        <a:bodyPr/>
        <a:lstStyle/>
        <a:p>
          <a:endParaRPr lang="en-US"/>
        </a:p>
      </dgm:t>
    </dgm:pt>
    <dgm:pt modelId="{5D687268-C77F-7544-BA77-9C6C1F7C82E4}" type="pres">
      <dgm:prSet presAssocID="{D07BDDEB-65C2-9B4A-B9D0-7FE3D10DD4A0}" presName="node" presStyleLbl="node1" presStyleIdx="4" presStyleCnt="8" custLinFactNeighborX="2818" custLinFactNeighborY="-47776">
        <dgm:presLayoutVars>
          <dgm:bulletEnabled val="1"/>
        </dgm:presLayoutVars>
      </dgm:prSet>
      <dgm:spPr/>
      <dgm:t>
        <a:bodyPr/>
        <a:lstStyle/>
        <a:p>
          <a:endParaRPr lang="en-US"/>
        </a:p>
      </dgm:t>
    </dgm:pt>
    <dgm:pt modelId="{D018F176-BF3B-0A4E-88D1-BC02DC790314}" type="pres">
      <dgm:prSet presAssocID="{BC89899F-B98A-C242-92FC-E67C32FABDEA}" presName="sibTrans" presStyleCnt="0"/>
      <dgm:spPr/>
      <dgm:t>
        <a:bodyPr/>
        <a:lstStyle/>
        <a:p>
          <a:endParaRPr lang="en-US"/>
        </a:p>
      </dgm:t>
    </dgm:pt>
    <dgm:pt modelId="{5399DDA1-D925-3A4F-8F4D-7A189B163A30}" type="pres">
      <dgm:prSet presAssocID="{DFB31514-71B5-FE4D-A84A-1B874C31B0C5}" presName="node" presStyleLbl="node1" presStyleIdx="5" presStyleCnt="8" custLinFactNeighborX="-17" custLinFactNeighborY="-48436">
        <dgm:presLayoutVars>
          <dgm:bulletEnabled val="1"/>
        </dgm:presLayoutVars>
      </dgm:prSet>
      <dgm:spPr/>
      <dgm:t>
        <a:bodyPr/>
        <a:lstStyle/>
        <a:p>
          <a:endParaRPr lang="en-US"/>
        </a:p>
      </dgm:t>
    </dgm:pt>
    <dgm:pt modelId="{3DF447BE-F74E-7048-AD78-7CF64431322E}" type="pres">
      <dgm:prSet presAssocID="{BB08633C-79A0-8D44-BBE1-3B9521E46715}" presName="sibTrans" presStyleCnt="0"/>
      <dgm:spPr/>
      <dgm:t>
        <a:bodyPr/>
        <a:lstStyle/>
        <a:p>
          <a:endParaRPr lang="en-US"/>
        </a:p>
      </dgm:t>
    </dgm:pt>
    <dgm:pt modelId="{0587A322-5398-0741-8883-EED1101775AE}" type="pres">
      <dgm:prSet presAssocID="{19CD9A30-04FD-D640-873E-49D050EA6C8B}" presName="node" presStyleLbl="node1" presStyleIdx="6" presStyleCnt="8" custLinFactY="-60718" custLinFactNeighborX="2022" custLinFactNeighborY="-100000">
        <dgm:presLayoutVars>
          <dgm:bulletEnabled val="1"/>
        </dgm:presLayoutVars>
      </dgm:prSet>
      <dgm:spPr/>
      <dgm:t>
        <a:bodyPr/>
        <a:lstStyle/>
        <a:p>
          <a:endParaRPr lang="en-US"/>
        </a:p>
      </dgm:t>
    </dgm:pt>
    <dgm:pt modelId="{25BACB3F-5177-1542-84C8-79EEC7344EC9}" type="pres">
      <dgm:prSet presAssocID="{57634847-ED23-814D-B28D-9996B1C82C7B}" presName="sibTrans" presStyleCnt="0"/>
      <dgm:spPr/>
      <dgm:t>
        <a:bodyPr/>
        <a:lstStyle/>
        <a:p>
          <a:endParaRPr lang="en-US"/>
        </a:p>
      </dgm:t>
    </dgm:pt>
    <dgm:pt modelId="{14C241D1-5B9A-144F-B400-17670A0CD455}" type="pres">
      <dgm:prSet presAssocID="{C5587BE8-8965-CA48-924B-B0CE225D6E8D}" presName="node" presStyleLbl="node1" presStyleIdx="7" presStyleCnt="8" custLinFactX="-100000" custLinFactY="-60066" custLinFactNeighborX="-119728" custLinFactNeighborY="-100000">
        <dgm:presLayoutVars>
          <dgm:bulletEnabled val="1"/>
        </dgm:presLayoutVars>
      </dgm:prSet>
      <dgm:spPr/>
      <dgm:t>
        <a:bodyPr/>
        <a:lstStyle/>
        <a:p>
          <a:endParaRPr lang="en-US"/>
        </a:p>
      </dgm:t>
    </dgm:pt>
  </dgm:ptLst>
  <dgm:cxnLst>
    <dgm:cxn modelId="{9C2E2265-2BB8-A440-9010-244997420B6B}" srcId="{28F9EC12-AC0A-2F4F-A8D6-33B9D912CA3F}" destId="{E20999A2-EEB2-8E4C-BD3E-D72CFD51939D}" srcOrd="1" destOrd="0" parTransId="{6B52115D-3C91-5B46-9DC3-509FC175A741}" sibTransId="{CA91717A-FDB9-444C-BCEC-E4D83BAFC418}"/>
    <dgm:cxn modelId="{48BFC82A-1FE5-524A-893A-42E1C65440F4}" type="presOf" srcId="{19CD9A30-04FD-D640-873E-49D050EA6C8B}" destId="{0587A322-5398-0741-8883-EED1101775AE}" srcOrd="0" destOrd="0" presId="urn:microsoft.com/office/officeart/2005/8/layout/default"/>
    <dgm:cxn modelId="{062C26FD-5269-994F-BECF-1CAB858660B8}" type="presOf" srcId="{6B8C2A99-7350-B64D-B3FC-A26E40350B19}" destId="{AB4F6989-6908-5B4B-9364-504431C718FD}" srcOrd="0" destOrd="0" presId="urn:microsoft.com/office/officeart/2005/8/layout/default"/>
    <dgm:cxn modelId="{D2501CD8-977D-394C-A2F8-1A2A2BCED3DF}" srcId="{28F9EC12-AC0A-2F4F-A8D6-33B9D912CA3F}" destId="{C5587BE8-8965-CA48-924B-B0CE225D6E8D}" srcOrd="7" destOrd="0" parTransId="{6F046EDA-090A-F644-A8DC-0A9E02FE8585}" sibTransId="{378253CF-1347-9444-9DEA-4DA9B0C9A8C4}"/>
    <dgm:cxn modelId="{4C0B5158-E96D-3341-BBEB-54BF4AEDD158}" type="presOf" srcId="{0480DAB6-47D2-464B-86BF-0DBA0B12C09F}" destId="{1B8CB0B9-1D12-8547-934A-5B1179FA67ED}" srcOrd="0" destOrd="0" presId="urn:microsoft.com/office/officeart/2005/8/layout/default"/>
    <dgm:cxn modelId="{D5441399-1DB9-7F42-AE4C-453FEEA87C3F}" srcId="{28F9EC12-AC0A-2F4F-A8D6-33B9D912CA3F}" destId="{6F1E1D3A-1772-EB4C-887F-D3C9A4DF9004}" srcOrd="2" destOrd="0" parTransId="{D0C5E682-8C5B-1B45-B238-4F283D354625}" sibTransId="{AF442603-2C30-2F44-B7BA-6C3097418EAA}"/>
    <dgm:cxn modelId="{09E4D042-3118-8443-BFD4-4F36E6ADEAA7}" type="presOf" srcId="{C5587BE8-8965-CA48-924B-B0CE225D6E8D}" destId="{14C241D1-5B9A-144F-B400-17670A0CD455}" srcOrd="0" destOrd="0" presId="urn:microsoft.com/office/officeart/2005/8/layout/default"/>
    <dgm:cxn modelId="{D8B880C2-2E12-A045-81CF-4064BF81C9D8}" type="presOf" srcId="{E20999A2-EEB2-8E4C-BD3E-D72CFD51939D}" destId="{86EF26C7-6E5E-E241-B1D8-1C026EF67E42}" srcOrd="0" destOrd="0" presId="urn:microsoft.com/office/officeart/2005/8/layout/default"/>
    <dgm:cxn modelId="{28C06EE0-B781-C244-AC8C-0966DA4BBF24}" srcId="{28F9EC12-AC0A-2F4F-A8D6-33B9D912CA3F}" destId="{D07BDDEB-65C2-9B4A-B9D0-7FE3D10DD4A0}" srcOrd="4" destOrd="0" parTransId="{085D6275-D4BB-2248-8133-3292B8147B12}" sibTransId="{BC89899F-B98A-C242-92FC-E67C32FABDEA}"/>
    <dgm:cxn modelId="{BB329BA8-DEB8-5F48-8F2D-BDF6717BD198}" type="presOf" srcId="{28F9EC12-AC0A-2F4F-A8D6-33B9D912CA3F}" destId="{897A2753-579D-5143-927F-5D88F6B202BE}" srcOrd="0" destOrd="0" presId="urn:microsoft.com/office/officeart/2005/8/layout/default"/>
    <dgm:cxn modelId="{FF050FB7-6CCC-7344-88A8-55431A939F16}" type="presOf" srcId="{DFB31514-71B5-FE4D-A84A-1B874C31B0C5}" destId="{5399DDA1-D925-3A4F-8F4D-7A189B163A30}" srcOrd="0" destOrd="0" presId="urn:microsoft.com/office/officeart/2005/8/layout/default"/>
    <dgm:cxn modelId="{69CA03C9-0448-044A-B23E-D8EAE38794E7}" srcId="{28F9EC12-AC0A-2F4F-A8D6-33B9D912CA3F}" destId="{6B8C2A99-7350-B64D-B3FC-A26E40350B19}" srcOrd="3" destOrd="0" parTransId="{B0D423D1-CD72-3E43-BDD6-2BCFADFFD19E}" sibTransId="{7D151E30-4405-544E-A2F8-26B308E0A76F}"/>
    <dgm:cxn modelId="{B36BF46F-5165-5C42-8B25-87F94C5EA2F9}" srcId="{28F9EC12-AC0A-2F4F-A8D6-33B9D912CA3F}" destId="{19CD9A30-04FD-D640-873E-49D050EA6C8B}" srcOrd="6" destOrd="0" parTransId="{7FC23598-7797-9542-91D5-D94E9BB22CBC}" sibTransId="{57634847-ED23-814D-B28D-9996B1C82C7B}"/>
    <dgm:cxn modelId="{8ED93AFA-B658-0B4E-BB0A-FDA0711172C4}" type="presOf" srcId="{D07BDDEB-65C2-9B4A-B9D0-7FE3D10DD4A0}" destId="{5D687268-C77F-7544-BA77-9C6C1F7C82E4}" srcOrd="0" destOrd="0" presId="urn:microsoft.com/office/officeart/2005/8/layout/default"/>
    <dgm:cxn modelId="{CFFDF231-0A76-354D-BC59-44C26F335887}" srcId="{28F9EC12-AC0A-2F4F-A8D6-33B9D912CA3F}" destId="{0480DAB6-47D2-464B-86BF-0DBA0B12C09F}" srcOrd="0" destOrd="0" parTransId="{6837A6C1-2471-2B4F-96C3-3CF0AF13796B}" sibTransId="{9B2B621C-F68B-D443-BA05-69C5D661C93B}"/>
    <dgm:cxn modelId="{0F74ABD2-ADA6-7044-8891-881CE0952A86}" srcId="{28F9EC12-AC0A-2F4F-A8D6-33B9D912CA3F}" destId="{DFB31514-71B5-FE4D-A84A-1B874C31B0C5}" srcOrd="5" destOrd="0" parTransId="{E4F5A826-4607-D047-BB30-46FBA395710D}" sibTransId="{BB08633C-79A0-8D44-BBE1-3B9521E46715}"/>
    <dgm:cxn modelId="{A62EA1D9-8CC2-9542-8B3A-9C016AA4FC3C}" type="presOf" srcId="{6F1E1D3A-1772-EB4C-887F-D3C9A4DF9004}" destId="{BCBD0754-98E9-CE47-88B0-81D0E7533867}" srcOrd="0" destOrd="0" presId="urn:microsoft.com/office/officeart/2005/8/layout/default"/>
    <dgm:cxn modelId="{34D785DE-9CCD-7A49-9CE8-383613EB1B57}" type="presParOf" srcId="{897A2753-579D-5143-927F-5D88F6B202BE}" destId="{1B8CB0B9-1D12-8547-934A-5B1179FA67ED}" srcOrd="0" destOrd="0" presId="urn:microsoft.com/office/officeart/2005/8/layout/default"/>
    <dgm:cxn modelId="{B742B411-EFC8-7648-9812-7BD231F52C95}" type="presParOf" srcId="{897A2753-579D-5143-927F-5D88F6B202BE}" destId="{059AE660-BA79-E54C-86DC-6DA467848CA7}" srcOrd="1" destOrd="0" presId="urn:microsoft.com/office/officeart/2005/8/layout/default"/>
    <dgm:cxn modelId="{25863F15-2B88-664F-BD87-BC43BF9D8D5D}" type="presParOf" srcId="{897A2753-579D-5143-927F-5D88F6B202BE}" destId="{86EF26C7-6E5E-E241-B1D8-1C026EF67E42}" srcOrd="2" destOrd="0" presId="urn:microsoft.com/office/officeart/2005/8/layout/default"/>
    <dgm:cxn modelId="{E8181434-7506-7F4F-B745-640C231B57B6}" type="presParOf" srcId="{897A2753-579D-5143-927F-5D88F6B202BE}" destId="{EE61F9AB-B929-024B-AC8F-42E8D5DE9545}" srcOrd="3" destOrd="0" presId="urn:microsoft.com/office/officeart/2005/8/layout/default"/>
    <dgm:cxn modelId="{B45913AF-9A68-4A4F-9F10-03ABC8426DEB}" type="presParOf" srcId="{897A2753-579D-5143-927F-5D88F6B202BE}" destId="{BCBD0754-98E9-CE47-88B0-81D0E7533867}" srcOrd="4" destOrd="0" presId="urn:microsoft.com/office/officeart/2005/8/layout/default"/>
    <dgm:cxn modelId="{9E0055B6-B655-2E4E-AFE7-3EAF3B6A4834}" type="presParOf" srcId="{897A2753-579D-5143-927F-5D88F6B202BE}" destId="{370EACFC-9784-2E41-B44F-B020CA38A06D}" srcOrd="5" destOrd="0" presId="urn:microsoft.com/office/officeart/2005/8/layout/default"/>
    <dgm:cxn modelId="{EBB43F26-98B8-5248-A320-B9846B194A6C}" type="presParOf" srcId="{897A2753-579D-5143-927F-5D88F6B202BE}" destId="{AB4F6989-6908-5B4B-9364-504431C718FD}" srcOrd="6" destOrd="0" presId="urn:microsoft.com/office/officeart/2005/8/layout/default"/>
    <dgm:cxn modelId="{A2002BB0-5106-E846-BDE2-7E99D53E864F}" type="presParOf" srcId="{897A2753-579D-5143-927F-5D88F6B202BE}" destId="{7C693192-B59E-6A40-AB56-4D96B57EEF2F}" srcOrd="7" destOrd="0" presId="urn:microsoft.com/office/officeart/2005/8/layout/default"/>
    <dgm:cxn modelId="{9D31640E-1E74-2C4F-BA7B-13F606A590B4}" type="presParOf" srcId="{897A2753-579D-5143-927F-5D88F6B202BE}" destId="{5D687268-C77F-7544-BA77-9C6C1F7C82E4}" srcOrd="8" destOrd="0" presId="urn:microsoft.com/office/officeart/2005/8/layout/default"/>
    <dgm:cxn modelId="{57DD4E01-6600-184E-80CC-2156088C1FD7}" type="presParOf" srcId="{897A2753-579D-5143-927F-5D88F6B202BE}" destId="{D018F176-BF3B-0A4E-88D1-BC02DC790314}" srcOrd="9" destOrd="0" presId="urn:microsoft.com/office/officeart/2005/8/layout/default"/>
    <dgm:cxn modelId="{B46152EF-A2B5-6A46-9D01-F86853CF2912}" type="presParOf" srcId="{897A2753-579D-5143-927F-5D88F6B202BE}" destId="{5399DDA1-D925-3A4F-8F4D-7A189B163A30}" srcOrd="10" destOrd="0" presId="urn:microsoft.com/office/officeart/2005/8/layout/default"/>
    <dgm:cxn modelId="{0A0BF262-4F32-514B-8CCB-38C350FA2804}" type="presParOf" srcId="{897A2753-579D-5143-927F-5D88F6B202BE}" destId="{3DF447BE-F74E-7048-AD78-7CF64431322E}" srcOrd="11" destOrd="0" presId="urn:microsoft.com/office/officeart/2005/8/layout/default"/>
    <dgm:cxn modelId="{202E7DC2-DD48-6648-9036-43D2FA42F4DD}" type="presParOf" srcId="{897A2753-579D-5143-927F-5D88F6B202BE}" destId="{0587A322-5398-0741-8883-EED1101775AE}" srcOrd="12" destOrd="0" presId="urn:microsoft.com/office/officeart/2005/8/layout/default"/>
    <dgm:cxn modelId="{512BDF9B-8B86-3A4B-A624-48215656C787}" type="presParOf" srcId="{897A2753-579D-5143-927F-5D88F6B202BE}" destId="{25BACB3F-5177-1542-84C8-79EEC7344EC9}" srcOrd="13" destOrd="0" presId="urn:microsoft.com/office/officeart/2005/8/layout/default"/>
    <dgm:cxn modelId="{7962D9B8-E2EA-6945-A933-0E4B8E7D09AE}" type="presParOf" srcId="{897A2753-579D-5143-927F-5D88F6B202BE}" destId="{14C241D1-5B9A-144F-B400-17670A0CD455}" srcOrd="14" destOrd="0" presId="urn:microsoft.com/office/officeart/2005/8/layout/default"/>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1D91F8-85FC-41CC-8942-60923918841A}">
      <dsp:nvSpPr>
        <dsp:cNvPr id="0" name=""/>
        <dsp:cNvSpPr/>
      </dsp:nvSpPr>
      <dsp:spPr>
        <a:xfrm>
          <a:off x="2068972" y="362038"/>
          <a:ext cx="11845978" cy="2805860"/>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DF50BDC-0CBD-4A22-BDEF-B841ED2F60CA}">
      <dsp:nvSpPr>
        <dsp:cNvPr id="0" name=""/>
        <dsp:cNvSpPr/>
      </dsp:nvSpPr>
      <dsp:spPr>
        <a:xfrm>
          <a:off x="7212714" y="7277699"/>
          <a:ext cx="1565770" cy="1002092"/>
        </a:xfrm>
        <a:prstGeom prst="downArrow">
          <a:avLst/>
        </a:prstGeom>
        <a:solidFill>
          <a:srgbClr val="9195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7D49FD8-F029-4513-9D48-FF64166B0F75}">
      <dsp:nvSpPr>
        <dsp:cNvPr id="0" name=""/>
        <dsp:cNvSpPr/>
      </dsp:nvSpPr>
      <dsp:spPr>
        <a:xfrm>
          <a:off x="4237751" y="8079374"/>
          <a:ext cx="7515696" cy="18789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62280" tIns="462280" rIns="462280" bIns="462280" numCol="1" spcCol="1270" anchor="ctr" anchorCtr="0">
          <a:noAutofit/>
        </a:bodyPr>
        <a:lstStyle/>
        <a:p>
          <a:pPr lvl="0" algn="ctr" defTabSz="2889250">
            <a:lnSpc>
              <a:spcPct val="90000"/>
            </a:lnSpc>
            <a:spcBef>
              <a:spcPct val="0"/>
            </a:spcBef>
            <a:spcAft>
              <a:spcPct val="35000"/>
            </a:spcAft>
          </a:pPr>
          <a:r>
            <a:rPr lang="en-US" sz="6500" kern="1200" dirty="0" smtClean="0">
              <a:latin typeface="Arial" panose="020B0604020202020204" pitchFamily="34" charset="0"/>
              <a:cs typeface="Arial" panose="020B0604020202020204" pitchFamily="34" charset="0"/>
            </a:rPr>
            <a:t>Content</a:t>
          </a:r>
          <a:endParaRPr lang="en-US" sz="6500" kern="1200" dirty="0">
            <a:latin typeface="Arial" panose="020B0604020202020204" pitchFamily="34" charset="0"/>
            <a:cs typeface="Arial" panose="020B0604020202020204" pitchFamily="34" charset="0"/>
          </a:endParaRPr>
        </a:p>
      </dsp:txBody>
      <dsp:txXfrm>
        <a:off x="4237751" y="8079374"/>
        <a:ext cx="7515696" cy="1878924"/>
      </dsp:txXfrm>
    </dsp:sp>
    <dsp:sp modelId="{2B85D500-0679-4651-8EBB-0F5D04CEA67C}">
      <dsp:nvSpPr>
        <dsp:cNvPr id="0" name=""/>
        <dsp:cNvSpPr/>
      </dsp:nvSpPr>
      <dsp:spPr>
        <a:xfrm>
          <a:off x="6315530" y="3649764"/>
          <a:ext cx="3353005" cy="3353005"/>
        </a:xfrm>
        <a:prstGeom prst="ellipse">
          <a:avLst/>
        </a:prstGeom>
        <a:solidFill>
          <a:srgbClr val="FDC21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2133600">
            <a:lnSpc>
              <a:spcPct val="90000"/>
            </a:lnSpc>
            <a:spcBef>
              <a:spcPct val="0"/>
            </a:spcBef>
            <a:spcAft>
              <a:spcPct val="35000"/>
            </a:spcAft>
          </a:pPr>
          <a:r>
            <a:rPr lang="en-US" sz="4800" kern="1200" dirty="0" smtClean="0">
              <a:latin typeface="Arial" panose="020B0604020202020204" pitchFamily="34" charset="0"/>
              <a:cs typeface="Arial" panose="020B0604020202020204" pitchFamily="34" charset="0"/>
            </a:rPr>
            <a:t>Content</a:t>
          </a:r>
          <a:endParaRPr lang="en-US" sz="4800" kern="1200" dirty="0">
            <a:latin typeface="Arial" panose="020B0604020202020204" pitchFamily="34" charset="0"/>
            <a:cs typeface="Arial" panose="020B0604020202020204" pitchFamily="34" charset="0"/>
          </a:endParaRPr>
        </a:p>
      </dsp:txBody>
      <dsp:txXfrm>
        <a:off x="6806566" y="4140800"/>
        <a:ext cx="2370933" cy="2370933"/>
      </dsp:txXfrm>
    </dsp:sp>
    <dsp:sp modelId="{2224D2BF-CFC7-4975-B1DA-7B7CF6F45C4C}">
      <dsp:nvSpPr>
        <dsp:cNvPr id="0" name=""/>
        <dsp:cNvSpPr/>
      </dsp:nvSpPr>
      <dsp:spPr>
        <a:xfrm>
          <a:off x="3810363" y="700007"/>
          <a:ext cx="3842559" cy="3842559"/>
        </a:xfrm>
        <a:prstGeom prst="ellipse">
          <a:avLst/>
        </a:prstGeom>
        <a:solidFill>
          <a:srgbClr val="5994A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690" tIns="59690" rIns="59690" bIns="59690" numCol="1" spcCol="1270" anchor="ctr" anchorCtr="0">
          <a:noAutofit/>
        </a:bodyPr>
        <a:lstStyle/>
        <a:p>
          <a:pPr lvl="0" algn="ctr" defTabSz="2089150">
            <a:lnSpc>
              <a:spcPct val="90000"/>
            </a:lnSpc>
            <a:spcBef>
              <a:spcPct val="0"/>
            </a:spcBef>
            <a:spcAft>
              <a:spcPct val="35000"/>
            </a:spcAft>
          </a:pPr>
          <a:r>
            <a:rPr lang="en-US" sz="4700" kern="1200" dirty="0" smtClean="0">
              <a:latin typeface="Arial" panose="020B0604020202020204" pitchFamily="34" charset="0"/>
              <a:cs typeface="Arial" panose="020B0604020202020204" pitchFamily="34" charset="0"/>
            </a:rPr>
            <a:t>Content</a:t>
          </a:r>
          <a:endParaRPr lang="en-US" sz="4700" kern="1200" dirty="0">
            <a:latin typeface="Arial" panose="020B0604020202020204" pitchFamily="34" charset="0"/>
            <a:cs typeface="Arial" panose="020B0604020202020204" pitchFamily="34" charset="0"/>
          </a:endParaRPr>
        </a:p>
      </dsp:txBody>
      <dsp:txXfrm>
        <a:off x="4373093" y="1262737"/>
        <a:ext cx="2717099" cy="2717099"/>
      </dsp:txXfrm>
    </dsp:sp>
    <dsp:sp modelId="{D6BFA6AA-1509-48D2-9BCC-3581422FDB99}">
      <dsp:nvSpPr>
        <dsp:cNvPr id="0" name=""/>
        <dsp:cNvSpPr/>
      </dsp:nvSpPr>
      <dsp:spPr>
        <a:xfrm>
          <a:off x="7266669" y="476459"/>
          <a:ext cx="3762517" cy="3762517"/>
        </a:xfrm>
        <a:prstGeom prst="ellipse">
          <a:avLst/>
        </a:prstGeom>
        <a:solidFill>
          <a:srgbClr val="D3124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690" tIns="59690" rIns="59690" bIns="59690" numCol="1" spcCol="1270" anchor="ctr" anchorCtr="0">
          <a:noAutofit/>
        </a:bodyPr>
        <a:lstStyle/>
        <a:p>
          <a:pPr lvl="0" algn="ctr" defTabSz="2089150">
            <a:lnSpc>
              <a:spcPct val="90000"/>
            </a:lnSpc>
            <a:spcBef>
              <a:spcPct val="0"/>
            </a:spcBef>
            <a:spcAft>
              <a:spcPct val="35000"/>
            </a:spcAft>
          </a:pPr>
          <a:r>
            <a:rPr lang="en-US" sz="4700" kern="1200" dirty="0" smtClean="0">
              <a:latin typeface="Arial" panose="020B0604020202020204" pitchFamily="34" charset="0"/>
              <a:cs typeface="Arial" panose="020B0604020202020204" pitchFamily="34" charset="0"/>
            </a:rPr>
            <a:t>Content</a:t>
          </a:r>
          <a:endParaRPr lang="en-US" sz="4700" kern="1200" dirty="0">
            <a:latin typeface="Arial" panose="020B0604020202020204" pitchFamily="34" charset="0"/>
            <a:cs typeface="Arial" panose="020B0604020202020204" pitchFamily="34" charset="0"/>
          </a:endParaRPr>
        </a:p>
      </dsp:txBody>
      <dsp:txXfrm>
        <a:off x="7817677" y="1027467"/>
        <a:ext cx="2660501" cy="2660501"/>
      </dsp:txXfrm>
    </dsp:sp>
    <dsp:sp modelId="{4912DBBC-AF77-4689-A315-300C4182EAA3}">
      <dsp:nvSpPr>
        <dsp:cNvPr id="0" name=""/>
        <dsp:cNvSpPr/>
      </dsp:nvSpPr>
      <dsp:spPr>
        <a:xfrm>
          <a:off x="1695391" y="0"/>
          <a:ext cx="12593226" cy="7014650"/>
        </a:xfrm>
        <a:prstGeom prst="funnel">
          <a:avLst/>
        </a:prstGeom>
        <a:solidFill>
          <a:schemeClr val="lt1">
            <a:alpha val="40000"/>
            <a:hueOff val="0"/>
            <a:satOff val="0"/>
            <a:lumOff val="0"/>
            <a:alphaOff val="0"/>
          </a:schemeClr>
        </a:solidFill>
        <a:ln w="6350" cap="flat" cmpd="sng" algn="ctr">
          <a:solidFill>
            <a:srgbClr val="919598"/>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D7E11E-7EED-4E55-A4C7-79CC0CA73E8A}">
      <dsp:nvSpPr>
        <dsp:cNvPr id="0" name=""/>
        <dsp:cNvSpPr/>
      </dsp:nvSpPr>
      <dsp:spPr>
        <a:xfrm rot="10800000">
          <a:off x="8027779" y="3690985"/>
          <a:ext cx="2874945" cy="2525282"/>
        </a:xfrm>
        <a:prstGeom prst="bentArrow">
          <a:avLst>
            <a:gd name="adj1" fmla="val 32840"/>
            <a:gd name="adj2" fmla="val 25000"/>
            <a:gd name="adj3" fmla="val 35780"/>
            <a:gd name="adj4" fmla="val 0"/>
          </a:avLst>
        </a:prstGeom>
        <a:solidFill>
          <a:srgbClr val="9195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2DF2776-77F3-4A9E-B1AA-DD813FC539EB}">
      <dsp:nvSpPr>
        <dsp:cNvPr id="0" name=""/>
        <dsp:cNvSpPr/>
      </dsp:nvSpPr>
      <dsp:spPr>
        <a:xfrm>
          <a:off x="7101503" y="716827"/>
          <a:ext cx="4251089" cy="2975624"/>
        </a:xfrm>
        <a:prstGeom prst="roundRect">
          <a:avLst>
            <a:gd name="adj" fmla="val 16670"/>
          </a:avLst>
        </a:prstGeom>
        <a:solidFill>
          <a:srgbClr val="D3124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latin typeface="Arial" panose="020B0604020202020204" pitchFamily="34" charset="0"/>
              <a:cs typeface="Arial" panose="020B0604020202020204" pitchFamily="34" charset="0"/>
            </a:rPr>
            <a:t>Model</a:t>
          </a:r>
          <a:endParaRPr lang="en-US" sz="6500" kern="1200" dirty="0">
            <a:latin typeface="Arial" panose="020B0604020202020204" pitchFamily="34" charset="0"/>
            <a:cs typeface="Arial" panose="020B0604020202020204" pitchFamily="34" charset="0"/>
          </a:endParaRPr>
        </a:p>
      </dsp:txBody>
      <dsp:txXfrm>
        <a:off x="7246787" y="862111"/>
        <a:ext cx="3960521" cy="2685056"/>
      </dsp:txXfrm>
    </dsp:sp>
    <dsp:sp modelId="{29BBA030-6F95-4916-A10A-5360D1B41BD9}">
      <dsp:nvSpPr>
        <dsp:cNvPr id="0" name=""/>
        <dsp:cNvSpPr/>
      </dsp:nvSpPr>
      <dsp:spPr>
        <a:xfrm>
          <a:off x="4054312" y="1000621"/>
          <a:ext cx="3091837" cy="2405031"/>
        </a:xfrm>
        <a:prstGeom prst="rect">
          <a:avLst/>
        </a:prstGeom>
        <a:noFill/>
        <a:ln>
          <a:noFill/>
        </a:ln>
        <a:effectLst/>
      </dsp:spPr>
      <dsp:style>
        <a:lnRef idx="0">
          <a:scrgbClr r="0" g="0" b="0"/>
        </a:lnRef>
        <a:fillRef idx="0">
          <a:scrgbClr r="0" g="0" b="0"/>
        </a:fillRef>
        <a:effectRef idx="0">
          <a:scrgbClr r="0" g="0" b="0"/>
        </a:effectRef>
        <a:fontRef idx="minor"/>
      </dsp:style>
    </dsp:sp>
    <dsp:sp modelId="{BFEAB270-66CC-47CA-91BB-74D8203BB446}">
      <dsp:nvSpPr>
        <dsp:cNvPr id="0" name=""/>
        <dsp:cNvSpPr/>
      </dsp:nvSpPr>
      <dsp:spPr>
        <a:xfrm rot="10800000">
          <a:off x="4524605" y="7033593"/>
          <a:ext cx="2874945" cy="2525282"/>
        </a:xfrm>
        <a:prstGeom prst="bentArrow">
          <a:avLst>
            <a:gd name="adj1" fmla="val 32840"/>
            <a:gd name="adj2" fmla="val 25000"/>
            <a:gd name="adj3" fmla="val 35780"/>
            <a:gd name="adj4" fmla="val 0"/>
          </a:avLst>
        </a:prstGeom>
        <a:solidFill>
          <a:srgbClr val="9195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7535AB4-E0C8-4DC1-8678-3B0B4F7BBEE6}">
      <dsp:nvSpPr>
        <dsp:cNvPr id="0" name=""/>
        <dsp:cNvSpPr/>
      </dsp:nvSpPr>
      <dsp:spPr>
        <a:xfrm>
          <a:off x="3598328" y="4059436"/>
          <a:ext cx="4251089" cy="2975624"/>
        </a:xfrm>
        <a:prstGeom prst="roundRect">
          <a:avLst>
            <a:gd name="adj" fmla="val 16670"/>
          </a:avLst>
        </a:prstGeom>
        <a:solidFill>
          <a:srgbClr val="FDC21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latin typeface="Arial" panose="020B0604020202020204" pitchFamily="34" charset="0"/>
              <a:cs typeface="Arial" panose="020B0604020202020204" pitchFamily="34" charset="0"/>
            </a:rPr>
            <a:t>Model</a:t>
          </a:r>
          <a:endParaRPr lang="en-US" sz="6500" kern="1200" dirty="0">
            <a:latin typeface="Arial" panose="020B0604020202020204" pitchFamily="34" charset="0"/>
            <a:cs typeface="Arial" panose="020B0604020202020204" pitchFamily="34" charset="0"/>
          </a:endParaRPr>
        </a:p>
      </dsp:txBody>
      <dsp:txXfrm>
        <a:off x="3743612" y="4204720"/>
        <a:ext cx="3960521" cy="2685056"/>
      </dsp:txXfrm>
    </dsp:sp>
    <dsp:sp modelId="{EDD1C497-C1FD-4A9A-BDAB-B05EB820F762}">
      <dsp:nvSpPr>
        <dsp:cNvPr id="0" name=""/>
        <dsp:cNvSpPr/>
      </dsp:nvSpPr>
      <dsp:spPr>
        <a:xfrm>
          <a:off x="551138" y="4343229"/>
          <a:ext cx="3091837" cy="2405031"/>
        </a:xfrm>
        <a:prstGeom prst="rect">
          <a:avLst/>
        </a:prstGeom>
        <a:noFill/>
        <a:ln>
          <a:noFill/>
        </a:ln>
        <a:effectLst/>
      </dsp:spPr>
      <dsp:style>
        <a:lnRef idx="0">
          <a:scrgbClr r="0" g="0" b="0"/>
        </a:lnRef>
        <a:fillRef idx="0">
          <a:scrgbClr r="0" g="0" b="0"/>
        </a:fillRef>
        <a:effectRef idx="0">
          <a:scrgbClr r="0" g="0" b="0"/>
        </a:effectRef>
        <a:fontRef idx="minor"/>
      </dsp:style>
    </dsp:sp>
    <dsp:sp modelId="{51447CEE-4971-434E-A107-7C971CEDC5F3}">
      <dsp:nvSpPr>
        <dsp:cNvPr id="0" name=""/>
        <dsp:cNvSpPr/>
      </dsp:nvSpPr>
      <dsp:spPr>
        <a:xfrm>
          <a:off x="95154" y="7402044"/>
          <a:ext cx="4251089" cy="2975624"/>
        </a:xfrm>
        <a:prstGeom prst="roundRect">
          <a:avLst>
            <a:gd name="adj" fmla="val 16670"/>
          </a:avLst>
        </a:prstGeom>
        <a:solidFill>
          <a:srgbClr val="5994A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latin typeface="Arial" panose="020B0604020202020204" pitchFamily="34" charset="0"/>
              <a:cs typeface="Arial" panose="020B0604020202020204" pitchFamily="34" charset="0"/>
            </a:rPr>
            <a:t>Model</a:t>
          </a:r>
          <a:endParaRPr lang="en-US" sz="6500" kern="1200" dirty="0">
            <a:latin typeface="Arial" panose="020B0604020202020204" pitchFamily="34" charset="0"/>
            <a:cs typeface="Arial" panose="020B0604020202020204" pitchFamily="34" charset="0"/>
          </a:endParaRPr>
        </a:p>
      </dsp:txBody>
      <dsp:txXfrm>
        <a:off x="240438" y="7547328"/>
        <a:ext cx="3960521" cy="26850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8CB0B9-1D12-8547-934A-5B1179FA67ED}">
      <dsp:nvSpPr>
        <dsp:cNvPr id="0" name=""/>
        <dsp:cNvSpPr/>
      </dsp:nvSpPr>
      <dsp:spPr>
        <a:xfrm>
          <a:off x="194001" y="221468"/>
          <a:ext cx="5506639" cy="3303983"/>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Slide/ePoster Size: 40.97 inches by 23.04 inches. Presentation slides should be set to this size, which is a 16:9 Ratio at 1080p resolution (1920 X1080 pixels)</a:t>
          </a:r>
          <a:endParaRPr lang="en-US" sz="3300" kern="1200" dirty="0"/>
        </a:p>
      </dsp:txBody>
      <dsp:txXfrm>
        <a:off x="194001" y="221468"/>
        <a:ext cx="5506639" cy="3303983"/>
      </dsp:txXfrm>
    </dsp:sp>
    <dsp:sp modelId="{86EF26C7-6E5E-E241-B1D8-1C026EF67E42}">
      <dsp:nvSpPr>
        <dsp:cNvPr id="0" name=""/>
        <dsp:cNvSpPr/>
      </dsp:nvSpPr>
      <dsp:spPr>
        <a:xfrm>
          <a:off x="18157321" y="3908218"/>
          <a:ext cx="5506639" cy="3303983"/>
        </a:xfrm>
        <a:prstGeom prst="rect">
          <a:avLst/>
        </a:prstGeom>
        <a:gradFill rotWithShape="0">
          <a:gsLst>
            <a:gs pos="0">
              <a:schemeClr val="accent3">
                <a:hueOff val="387228"/>
                <a:satOff val="14286"/>
                <a:lumOff val="-2101"/>
                <a:alphaOff val="0"/>
                <a:satMod val="103000"/>
                <a:lumMod val="102000"/>
                <a:tint val="94000"/>
              </a:schemeClr>
            </a:gs>
            <a:gs pos="50000">
              <a:schemeClr val="accent3">
                <a:hueOff val="387228"/>
                <a:satOff val="14286"/>
                <a:lumOff val="-2101"/>
                <a:alphaOff val="0"/>
                <a:satMod val="110000"/>
                <a:lumMod val="100000"/>
                <a:shade val="100000"/>
              </a:schemeClr>
            </a:gs>
            <a:gs pos="100000">
              <a:schemeClr val="accent3">
                <a:hueOff val="387228"/>
                <a:satOff val="14286"/>
                <a:lumOff val="-2101"/>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Font Size: Larger than 28 points</a:t>
          </a:r>
        </a:p>
        <a:p>
          <a:pPr lvl="0" algn="ctr" defTabSz="1466850">
            <a:lnSpc>
              <a:spcPct val="90000"/>
            </a:lnSpc>
            <a:spcBef>
              <a:spcPct val="0"/>
            </a:spcBef>
            <a:spcAft>
              <a:spcPct val="35000"/>
            </a:spcAft>
          </a:pPr>
          <a:r>
            <a:rPr lang="en-US" sz="3300" kern="1200" dirty="0" smtClean="0"/>
            <a:t>Font type: Arial, Calibri, Times New Roman</a:t>
          </a:r>
          <a:endParaRPr lang="en-US" sz="3300" kern="1200" dirty="0"/>
        </a:p>
      </dsp:txBody>
      <dsp:txXfrm>
        <a:off x="18157321" y="3908218"/>
        <a:ext cx="5506639" cy="3303983"/>
      </dsp:txXfrm>
    </dsp:sp>
    <dsp:sp modelId="{BCBD0754-98E9-CE47-88B0-81D0E7533867}">
      <dsp:nvSpPr>
        <dsp:cNvPr id="0" name=""/>
        <dsp:cNvSpPr/>
      </dsp:nvSpPr>
      <dsp:spPr>
        <a:xfrm>
          <a:off x="12240602" y="3947932"/>
          <a:ext cx="5506639" cy="3303983"/>
        </a:xfrm>
        <a:prstGeom prst="rect">
          <a:avLst/>
        </a:prstGeom>
        <a:gradFill rotWithShape="0">
          <a:gsLst>
            <a:gs pos="0">
              <a:schemeClr val="accent3">
                <a:hueOff val="774457"/>
                <a:satOff val="28571"/>
                <a:lumOff val="-4202"/>
                <a:alphaOff val="0"/>
                <a:satMod val="103000"/>
                <a:lumMod val="102000"/>
                <a:tint val="94000"/>
              </a:schemeClr>
            </a:gs>
            <a:gs pos="50000">
              <a:schemeClr val="accent3">
                <a:hueOff val="774457"/>
                <a:satOff val="28571"/>
                <a:lumOff val="-4202"/>
                <a:alphaOff val="0"/>
                <a:satMod val="110000"/>
                <a:lumMod val="100000"/>
                <a:shade val="100000"/>
              </a:schemeClr>
            </a:gs>
            <a:gs pos="100000">
              <a:schemeClr val="accent3">
                <a:hueOff val="774457"/>
                <a:satOff val="28571"/>
                <a:lumOff val="-420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Embedded videos can only be displayed in the following formats: </a:t>
          </a:r>
        </a:p>
        <a:p>
          <a:pPr lvl="0" algn="ctr" defTabSz="1466850">
            <a:lnSpc>
              <a:spcPct val="90000"/>
            </a:lnSpc>
            <a:spcBef>
              <a:spcPct val="0"/>
            </a:spcBef>
            <a:spcAft>
              <a:spcPct val="35000"/>
            </a:spcAft>
          </a:pPr>
          <a:r>
            <a:rPr lang="en-US" sz="3300" kern="1200" dirty="0" smtClean="0"/>
            <a:t> .mov, .mp4, .m4v and mpeg *Upload file along with your presentation </a:t>
          </a:r>
          <a:endParaRPr lang="en-US" sz="3300" kern="1200" dirty="0"/>
        </a:p>
      </dsp:txBody>
      <dsp:txXfrm>
        <a:off x="12240602" y="3947932"/>
        <a:ext cx="5506639" cy="3303983"/>
      </dsp:txXfrm>
    </dsp:sp>
    <dsp:sp modelId="{AB4F6989-6908-5B4B-9364-504431C718FD}">
      <dsp:nvSpPr>
        <dsp:cNvPr id="0" name=""/>
        <dsp:cNvSpPr/>
      </dsp:nvSpPr>
      <dsp:spPr>
        <a:xfrm>
          <a:off x="18106439" y="164771"/>
          <a:ext cx="5506639" cy="3303983"/>
        </a:xfrm>
        <a:prstGeom prst="rect">
          <a:avLst/>
        </a:prstGeom>
        <a:gradFill rotWithShape="0">
          <a:gsLst>
            <a:gs pos="0">
              <a:schemeClr val="accent3">
                <a:hueOff val="1161685"/>
                <a:satOff val="42857"/>
                <a:lumOff val="-6303"/>
                <a:alphaOff val="0"/>
                <a:satMod val="103000"/>
                <a:lumMod val="102000"/>
                <a:tint val="94000"/>
              </a:schemeClr>
            </a:gs>
            <a:gs pos="50000">
              <a:schemeClr val="accent3">
                <a:hueOff val="1161685"/>
                <a:satOff val="42857"/>
                <a:lumOff val="-6303"/>
                <a:alphaOff val="0"/>
                <a:satMod val="110000"/>
                <a:lumMod val="100000"/>
                <a:shade val="100000"/>
              </a:schemeClr>
            </a:gs>
            <a:gs pos="100000">
              <a:schemeClr val="accent3">
                <a:hueOff val="1161685"/>
                <a:satOff val="42857"/>
                <a:lumOff val="-6303"/>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Check all your hyperlinks to make sure it goes to your desired slide </a:t>
          </a:r>
          <a:endParaRPr lang="en-US" sz="3300" kern="1200" dirty="0"/>
        </a:p>
      </dsp:txBody>
      <dsp:txXfrm>
        <a:off x="18106439" y="164771"/>
        <a:ext cx="5506639" cy="3303983"/>
      </dsp:txXfrm>
    </dsp:sp>
    <dsp:sp modelId="{5D687268-C77F-7544-BA77-9C6C1F7C82E4}">
      <dsp:nvSpPr>
        <dsp:cNvPr id="0" name=""/>
        <dsp:cNvSpPr/>
      </dsp:nvSpPr>
      <dsp:spPr>
        <a:xfrm>
          <a:off x="162118" y="3930013"/>
          <a:ext cx="5506639" cy="3303983"/>
        </a:xfrm>
        <a:prstGeom prst="rect">
          <a:avLst/>
        </a:prstGeom>
        <a:gradFill rotWithShape="0">
          <a:gsLst>
            <a:gs pos="0">
              <a:schemeClr val="accent3">
                <a:hueOff val="1548914"/>
                <a:satOff val="57143"/>
                <a:lumOff val="-8403"/>
                <a:alphaOff val="0"/>
                <a:satMod val="103000"/>
                <a:lumMod val="102000"/>
                <a:tint val="94000"/>
              </a:schemeClr>
            </a:gs>
            <a:gs pos="50000">
              <a:schemeClr val="accent3">
                <a:hueOff val="1548914"/>
                <a:satOff val="57143"/>
                <a:lumOff val="-8403"/>
                <a:alphaOff val="0"/>
                <a:satMod val="110000"/>
                <a:lumMod val="100000"/>
                <a:shade val="100000"/>
              </a:schemeClr>
            </a:gs>
            <a:gs pos="100000">
              <a:schemeClr val="accent3">
                <a:hueOff val="1548914"/>
                <a:satOff val="57143"/>
                <a:lumOff val="-8403"/>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Save all mathematical formulas to images (.jpg, .</a:t>
          </a:r>
          <a:r>
            <a:rPr lang="en-US" sz="3300" kern="1200" dirty="0" err="1" smtClean="0"/>
            <a:t>png</a:t>
          </a:r>
          <a:r>
            <a:rPr lang="en-US" sz="3300" kern="1200" dirty="0" smtClean="0"/>
            <a:t>) when embedding  or upload your excel file along with your presentation</a:t>
          </a:r>
          <a:endParaRPr lang="en-US" sz="3300" kern="1200" dirty="0"/>
        </a:p>
      </dsp:txBody>
      <dsp:txXfrm>
        <a:off x="162118" y="3930013"/>
        <a:ext cx="5506639" cy="3303983"/>
      </dsp:txXfrm>
    </dsp:sp>
    <dsp:sp modelId="{5399DDA1-D925-3A4F-8F4D-7A189B163A30}">
      <dsp:nvSpPr>
        <dsp:cNvPr id="0" name=""/>
        <dsp:cNvSpPr/>
      </dsp:nvSpPr>
      <dsp:spPr>
        <a:xfrm>
          <a:off x="6063308" y="3908207"/>
          <a:ext cx="5506639" cy="3303983"/>
        </a:xfrm>
        <a:prstGeom prst="rect">
          <a:avLst/>
        </a:prstGeom>
        <a:gradFill rotWithShape="0">
          <a:gsLst>
            <a:gs pos="0">
              <a:schemeClr val="accent3">
                <a:hueOff val="1936142"/>
                <a:satOff val="71429"/>
                <a:lumOff val="-10504"/>
                <a:alphaOff val="0"/>
                <a:satMod val="103000"/>
                <a:lumMod val="102000"/>
                <a:tint val="94000"/>
              </a:schemeClr>
            </a:gs>
            <a:gs pos="50000">
              <a:schemeClr val="accent3">
                <a:hueOff val="1936142"/>
                <a:satOff val="71429"/>
                <a:lumOff val="-10504"/>
                <a:alphaOff val="0"/>
                <a:satMod val="110000"/>
                <a:lumMod val="100000"/>
                <a:shade val="100000"/>
              </a:schemeClr>
            </a:gs>
            <a:gs pos="100000">
              <a:schemeClr val="accent3">
                <a:hueOff val="1936142"/>
                <a:satOff val="71429"/>
                <a:lumOff val="-10504"/>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Save as .</a:t>
          </a:r>
          <a:r>
            <a:rPr lang="en-US" sz="3300" kern="1200" dirty="0" err="1" smtClean="0"/>
            <a:t>pptx</a:t>
          </a:r>
          <a:r>
            <a:rPr lang="en-US" sz="3300" kern="1200" dirty="0" smtClean="0"/>
            <a:t> to ensure all your embedded images and video are included</a:t>
          </a:r>
          <a:endParaRPr lang="en-US" sz="3300" kern="1200" dirty="0"/>
        </a:p>
      </dsp:txBody>
      <dsp:txXfrm>
        <a:off x="6063308" y="3908207"/>
        <a:ext cx="5506639" cy="3303983"/>
      </dsp:txXfrm>
    </dsp:sp>
    <dsp:sp modelId="{0587A322-5398-0741-8883-EED1101775AE}">
      <dsp:nvSpPr>
        <dsp:cNvPr id="0" name=""/>
        <dsp:cNvSpPr/>
      </dsp:nvSpPr>
      <dsp:spPr>
        <a:xfrm>
          <a:off x="12232892" y="198428"/>
          <a:ext cx="5506639" cy="3303983"/>
        </a:xfrm>
        <a:prstGeom prst="rect">
          <a:avLst/>
        </a:prstGeom>
        <a:gradFill rotWithShape="0">
          <a:gsLst>
            <a:gs pos="0">
              <a:schemeClr val="accent3">
                <a:hueOff val="2323371"/>
                <a:satOff val="85714"/>
                <a:lumOff val="-12605"/>
                <a:alphaOff val="0"/>
                <a:satMod val="103000"/>
                <a:lumMod val="102000"/>
                <a:tint val="94000"/>
              </a:schemeClr>
            </a:gs>
            <a:gs pos="50000">
              <a:schemeClr val="accent3">
                <a:hueOff val="2323371"/>
                <a:satOff val="85714"/>
                <a:lumOff val="-12605"/>
                <a:alphaOff val="0"/>
                <a:satMod val="110000"/>
                <a:lumMod val="100000"/>
                <a:shade val="100000"/>
              </a:schemeClr>
            </a:gs>
            <a:gs pos="100000">
              <a:schemeClr val="accent3">
                <a:hueOff val="2323371"/>
                <a:satOff val="85714"/>
                <a:lumOff val="-12605"/>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Layout should always be in landscape orientation &amp; recommended 1-6 slides max unless you hyperlink</a:t>
          </a:r>
          <a:endParaRPr lang="en-US" sz="3300" kern="1200" dirty="0"/>
        </a:p>
      </dsp:txBody>
      <dsp:txXfrm>
        <a:off x="12232892" y="198428"/>
        <a:ext cx="5506639" cy="3303983"/>
      </dsp:txXfrm>
    </dsp:sp>
    <dsp:sp modelId="{14C241D1-5B9A-144F-B400-17670A0CD455}">
      <dsp:nvSpPr>
        <dsp:cNvPr id="0" name=""/>
        <dsp:cNvSpPr/>
      </dsp:nvSpPr>
      <dsp:spPr>
        <a:xfrm>
          <a:off x="6079222" y="219970"/>
          <a:ext cx="5506639" cy="3303983"/>
        </a:xfrm>
        <a:prstGeom prst="rect">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Slide Show Toolbar: Select “Setup Slide Show” then select “loop continuously until stopped”</a:t>
          </a:r>
          <a:endParaRPr lang="en-US" sz="3300" kern="1200" dirty="0"/>
        </a:p>
      </dsp:txBody>
      <dsp:txXfrm>
        <a:off x="6079222" y="219970"/>
        <a:ext cx="5506639" cy="3303983"/>
      </dsp:txXfrm>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5265738" y="0"/>
            <a:ext cx="4029075" cy="350838"/>
          </a:xfrm>
          <a:prstGeom prst="rect">
            <a:avLst/>
          </a:prstGeom>
        </p:spPr>
        <p:txBody>
          <a:bodyPr vert="horz" lIns="91440" tIns="45720" rIns="91440" bIns="45720" rtlCol="0"/>
          <a:lstStyle>
            <a:lvl1pPr algn="r">
              <a:defRPr sz="1200"/>
            </a:lvl1pPr>
          </a:lstStyle>
          <a:p>
            <a:fld id="{6E82BFF7-06E1-459A-A051-44B3F70FE407}" type="datetimeFigureOut">
              <a:rPr lang="en-CA" smtClean="0"/>
              <a:t>2018-02-13</a:t>
            </a:fld>
            <a:endParaRPr lang="en-CA"/>
          </a:p>
        </p:txBody>
      </p:sp>
      <p:sp>
        <p:nvSpPr>
          <p:cNvPr id="4" name="Footer Placeholder 3"/>
          <p:cNvSpPr>
            <a:spLocks noGrp="1"/>
          </p:cNvSpPr>
          <p:nvPr>
            <p:ph type="ftr" sz="quarter" idx="2"/>
          </p:nvPr>
        </p:nvSpPr>
        <p:spPr>
          <a:xfrm>
            <a:off x="0" y="6659563"/>
            <a:ext cx="4029075" cy="350837"/>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5265738" y="6659563"/>
            <a:ext cx="4029075" cy="350837"/>
          </a:xfrm>
          <a:prstGeom prst="rect">
            <a:avLst/>
          </a:prstGeom>
        </p:spPr>
        <p:txBody>
          <a:bodyPr vert="horz" lIns="91440" tIns="45720" rIns="91440" bIns="45720" rtlCol="0" anchor="b"/>
          <a:lstStyle>
            <a:lvl1pPr algn="r">
              <a:defRPr sz="1200"/>
            </a:lvl1pPr>
          </a:lstStyle>
          <a:p>
            <a:fld id="{56B0F827-F4F9-4B01-AA4F-AC0C5F3546C9}" type="slidenum">
              <a:rPr lang="en-CA" smtClean="0"/>
              <a:t>‹#›</a:t>
            </a:fld>
            <a:endParaRPr lang="en-CA"/>
          </a:p>
        </p:txBody>
      </p:sp>
    </p:spTree>
    <p:extLst>
      <p:ext uri="{BB962C8B-B14F-4D97-AF65-F5344CB8AC3E}">
        <p14:creationId xmlns:p14="http://schemas.microsoft.com/office/powerpoint/2010/main" val="1064219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2143"/>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5266347" y="0"/>
            <a:ext cx="4028440" cy="352143"/>
          </a:xfrm>
          <a:prstGeom prst="rect">
            <a:avLst/>
          </a:prstGeom>
        </p:spPr>
        <p:txBody>
          <a:bodyPr vert="horz" lIns="93177" tIns="46589" rIns="93177" bIns="46589" rtlCol="0"/>
          <a:lstStyle>
            <a:lvl1pPr algn="r">
              <a:defRPr sz="1200"/>
            </a:lvl1pPr>
          </a:lstStyle>
          <a:p>
            <a:fld id="{5C953ADA-3348-465B-9582-B89ECC1E5D82}" type="datetimeFigureOut">
              <a:rPr lang="en-CA" smtClean="0"/>
              <a:t>2018-02-13</a:t>
            </a:fld>
            <a:endParaRPr lang="en-CA"/>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929640" y="3373756"/>
            <a:ext cx="7437120" cy="2760344"/>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6658258"/>
            <a:ext cx="4028440" cy="352142"/>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5266347" y="6658258"/>
            <a:ext cx="4028440" cy="352142"/>
          </a:xfrm>
          <a:prstGeom prst="rect">
            <a:avLst/>
          </a:prstGeom>
        </p:spPr>
        <p:txBody>
          <a:bodyPr vert="horz" lIns="93177" tIns="46589" rIns="93177" bIns="46589" rtlCol="0" anchor="b"/>
          <a:lstStyle>
            <a:lvl1pPr algn="r">
              <a:defRPr sz="1200"/>
            </a:lvl1pPr>
          </a:lstStyle>
          <a:p>
            <a:fld id="{D76C1EB5-F3B2-4AE6-9666-3742B4388719}" type="slidenum">
              <a:rPr lang="en-CA" smtClean="0"/>
              <a:t>‹#›</a:t>
            </a:fld>
            <a:endParaRPr lang="en-CA"/>
          </a:p>
        </p:txBody>
      </p:sp>
    </p:spTree>
    <p:extLst>
      <p:ext uri="{BB962C8B-B14F-4D97-AF65-F5344CB8AC3E}">
        <p14:creationId xmlns:p14="http://schemas.microsoft.com/office/powerpoint/2010/main" val="733232853"/>
      </p:ext>
    </p:extLst>
  </p:cSld>
  <p:clrMap bg1="lt1" tx1="dk1" bg2="lt2" tx2="dk2" accent1="accent1" accent2="accent2" accent3="accent3" accent4="accent4" accent5="accent5" accent6="accent6" hlink="hlink" folHlink="folHlink"/>
  <p:notesStyle>
    <a:lvl1pPr marL="0" algn="l" defTabSz="2809403" rtl="0" eaLnBrk="1" latinLnBrk="0" hangingPunct="1">
      <a:defRPr sz="3687" kern="1200">
        <a:solidFill>
          <a:schemeClr val="tx1"/>
        </a:solidFill>
        <a:latin typeface="+mn-lt"/>
        <a:ea typeface="+mn-ea"/>
        <a:cs typeface="+mn-cs"/>
      </a:defRPr>
    </a:lvl1pPr>
    <a:lvl2pPr marL="1404701" algn="l" defTabSz="2809403" rtl="0" eaLnBrk="1" latinLnBrk="0" hangingPunct="1">
      <a:defRPr sz="3687" kern="1200">
        <a:solidFill>
          <a:schemeClr val="tx1"/>
        </a:solidFill>
        <a:latin typeface="+mn-lt"/>
        <a:ea typeface="+mn-ea"/>
        <a:cs typeface="+mn-cs"/>
      </a:defRPr>
    </a:lvl2pPr>
    <a:lvl3pPr marL="2809403" algn="l" defTabSz="2809403" rtl="0" eaLnBrk="1" latinLnBrk="0" hangingPunct="1">
      <a:defRPr sz="3687" kern="1200">
        <a:solidFill>
          <a:schemeClr val="tx1"/>
        </a:solidFill>
        <a:latin typeface="+mn-lt"/>
        <a:ea typeface="+mn-ea"/>
        <a:cs typeface="+mn-cs"/>
      </a:defRPr>
    </a:lvl3pPr>
    <a:lvl4pPr marL="4214104" algn="l" defTabSz="2809403" rtl="0" eaLnBrk="1" latinLnBrk="0" hangingPunct="1">
      <a:defRPr sz="3687" kern="1200">
        <a:solidFill>
          <a:schemeClr val="tx1"/>
        </a:solidFill>
        <a:latin typeface="+mn-lt"/>
        <a:ea typeface="+mn-ea"/>
        <a:cs typeface="+mn-cs"/>
      </a:defRPr>
    </a:lvl4pPr>
    <a:lvl5pPr marL="5618805" algn="l" defTabSz="2809403" rtl="0" eaLnBrk="1" latinLnBrk="0" hangingPunct="1">
      <a:defRPr sz="3687" kern="1200">
        <a:solidFill>
          <a:schemeClr val="tx1"/>
        </a:solidFill>
        <a:latin typeface="+mn-lt"/>
        <a:ea typeface="+mn-ea"/>
        <a:cs typeface="+mn-cs"/>
      </a:defRPr>
    </a:lvl5pPr>
    <a:lvl6pPr marL="7023506" algn="l" defTabSz="2809403" rtl="0" eaLnBrk="1" latinLnBrk="0" hangingPunct="1">
      <a:defRPr sz="3687" kern="1200">
        <a:solidFill>
          <a:schemeClr val="tx1"/>
        </a:solidFill>
        <a:latin typeface="+mn-lt"/>
        <a:ea typeface="+mn-ea"/>
        <a:cs typeface="+mn-cs"/>
      </a:defRPr>
    </a:lvl6pPr>
    <a:lvl7pPr marL="8428208" algn="l" defTabSz="2809403" rtl="0" eaLnBrk="1" latinLnBrk="0" hangingPunct="1">
      <a:defRPr sz="3687" kern="1200">
        <a:solidFill>
          <a:schemeClr val="tx1"/>
        </a:solidFill>
        <a:latin typeface="+mn-lt"/>
        <a:ea typeface="+mn-ea"/>
        <a:cs typeface="+mn-cs"/>
      </a:defRPr>
    </a:lvl7pPr>
    <a:lvl8pPr marL="9832909" algn="l" defTabSz="2809403" rtl="0" eaLnBrk="1" latinLnBrk="0" hangingPunct="1">
      <a:defRPr sz="3687" kern="1200">
        <a:solidFill>
          <a:schemeClr val="tx1"/>
        </a:solidFill>
        <a:latin typeface="+mn-lt"/>
        <a:ea typeface="+mn-ea"/>
        <a:cs typeface="+mn-cs"/>
      </a:defRPr>
    </a:lvl8pPr>
    <a:lvl9pPr marL="11237610" algn="l" defTabSz="2809403" rtl="0" eaLnBrk="1" latinLnBrk="0" hangingPunct="1">
      <a:defRPr sz="368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smtClean="0"/>
          </a:p>
        </p:txBody>
      </p:sp>
      <p:sp>
        <p:nvSpPr>
          <p:cNvPr id="4" name="Slide Number Placeholder 3"/>
          <p:cNvSpPr>
            <a:spLocks noGrp="1"/>
          </p:cNvSpPr>
          <p:nvPr>
            <p:ph type="sldNum" sz="quarter" idx="10"/>
          </p:nvPr>
        </p:nvSpPr>
        <p:spPr/>
        <p:txBody>
          <a:bodyPr/>
          <a:lstStyle/>
          <a:p>
            <a:fld id="{D76C1EB5-F3B2-4AE6-9666-3742B4388719}" type="slidenum">
              <a:rPr lang="en-CA" smtClean="0"/>
              <a:t>1</a:t>
            </a:fld>
            <a:endParaRPr lang="en-CA"/>
          </a:p>
        </p:txBody>
      </p:sp>
    </p:spTree>
    <p:extLst>
      <p:ext uri="{BB962C8B-B14F-4D97-AF65-F5344CB8AC3E}">
        <p14:creationId xmlns:p14="http://schemas.microsoft.com/office/powerpoint/2010/main" val="430452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76C1EB5-F3B2-4AE6-9666-3742B4388719}" type="slidenum">
              <a:rPr lang="en-CA" smtClean="0"/>
              <a:t>2</a:t>
            </a:fld>
            <a:endParaRPr lang="en-CA"/>
          </a:p>
        </p:txBody>
      </p:sp>
    </p:spTree>
    <p:extLst>
      <p:ext uri="{BB962C8B-B14F-4D97-AF65-F5344CB8AC3E}">
        <p14:creationId xmlns:p14="http://schemas.microsoft.com/office/powerpoint/2010/main" val="536715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76C1EB5-F3B2-4AE6-9666-3742B4388719}" type="slidenum">
              <a:rPr lang="en-CA" smtClean="0"/>
              <a:t>3</a:t>
            </a:fld>
            <a:endParaRPr lang="en-CA"/>
          </a:p>
        </p:txBody>
      </p:sp>
    </p:spTree>
    <p:extLst>
      <p:ext uri="{BB962C8B-B14F-4D97-AF65-F5344CB8AC3E}">
        <p14:creationId xmlns:p14="http://schemas.microsoft.com/office/powerpoint/2010/main" val="1326530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76C1EB5-F3B2-4AE6-9666-3742B4388719}" type="slidenum">
              <a:rPr lang="en-CA" smtClean="0"/>
              <a:t>4</a:t>
            </a:fld>
            <a:endParaRPr lang="en-CA"/>
          </a:p>
        </p:txBody>
      </p:sp>
    </p:spTree>
    <p:extLst>
      <p:ext uri="{BB962C8B-B14F-4D97-AF65-F5344CB8AC3E}">
        <p14:creationId xmlns:p14="http://schemas.microsoft.com/office/powerpoint/2010/main" val="3121646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aseline="0" dirty="0" smtClean="0"/>
          </a:p>
        </p:txBody>
      </p:sp>
      <p:sp>
        <p:nvSpPr>
          <p:cNvPr id="4" name="Slide Number Placeholder 3"/>
          <p:cNvSpPr>
            <a:spLocks noGrp="1"/>
          </p:cNvSpPr>
          <p:nvPr>
            <p:ph type="sldNum" sz="quarter" idx="10"/>
          </p:nvPr>
        </p:nvSpPr>
        <p:spPr/>
        <p:txBody>
          <a:bodyPr/>
          <a:lstStyle/>
          <a:p>
            <a:fld id="{D76C1EB5-F3B2-4AE6-9666-3742B4388719}" type="slidenum">
              <a:rPr lang="en-CA" smtClean="0"/>
              <a:t>5</a:t>
            </a:fld>
            <a:endParaRPr lang="en-CA"/>
          </a:p>
        </p:txBody>
      </p:sp>
    </p:spTree>
    <p:extLst>
      <p:ext uri="{BB962C8B-B14F-4D97-AF65-F5344CB8AC3E}">
        <p14:creationId xmlns:p14="http://schemas.microsoft.com/office/powerpoint/2010/main" val="8798997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76C1EB5-F3B2-4AE6-9666-3742B4388719}" type="slidenum">
              <a:rPr lang="en-CA" smtClean="0"/>
              <a:t>6</a:t>
            </a:fld>
            <a:endParaRPr lang="en-CA"/>
          </a:p>
        </p:txBody>
      </p:sp>
    </p:spTree>
    <p:extLst>
      <p:ext uri="{BB962C8B-B14F-4D97-AF65-F5344CB8AC3E}">
        <p14:creationId xmlns:p14="http://schemas.microsoft.com/office/powerpoint/2010/main" val="83159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682927" y="3447889"/>
            <a:ext cx="28097560" cy="7334685"/>
          </a:xfrm>
        </p:spPr>
        <p:txBody>
          <a:bodyPr anchor="b"/>
          <a:lstStyle>
            <a:lvl1pPr algn="ctr">
              <a:defRPr sz="18432"/>
            </a:lvl1pPr>
          </a:lstStyle>
          <a:p>
            <a:r>
              <a:rPr lang="en-US" smtClean="0"/>
              <a:t>Click to edit Master title style</a:t>
            </a:r>
            <a:endParaRPr lang="en-CA"/>
          </a:p>
        </p:txBody>
      </p:sp>
      <p:sp>
        <p:nvSpPr>
          <p:cNvPr id="3" name="Subtitle 2"/>
          <p:cNvSpPr>
            <a:spLocks noGrp="1"/>
          </p:cNvSpPr>
          <p:nvPr>
            <p:ph type="subTitle" idx="1"/>
          </p:nvPr>
        </p:nvSpPr>
        <p:spPr>
          <a:xfrm>
            <a:off x="4682927" y="11065427"/>
            <a:ext cx="28097560" cy="5086486"/>
          </a:xfrm>
        </p:spPr>
        <p:txBody>
          <a:bodyPr/>
          <a:lstStyle>
            <a:lvl1pPr marL="0" indent="0" algn="ctr">
              <a:buNone/>
              <a:defRPr sz="7373"/>
            </a:lvl1pPr>
            <a:lvl2pPr marL="1404518" indent="0" algn="ctr">
              <a:buNone/>
              <a:defRPr sz="6144"/>
            </a:lvl2pPr>
            <a:lvl3pPr marL="2809037" indent="0" algn="ctr">
              <a:buNone/>
              <a:defRPr sz="5530"/>
            </a:lvl3pPr>
            <a:lvl4pPr marL="4213555" indent="0" algn="ctr">
              <a:buNone/>
              <a:defRPr sz="4915"/>
            </a:lvl4pPr>
            <a:lvl5pPr marL="5618074" indent="0" algn="ctr">
              <a:buNone/>
              <a:defRPr sz="4915"/>
            </a:lvl5pPr>
            <a:lvl6pPr marL="7022592" indent="0" algn="ctr">
              <a:buNone/>
              <a:defRPr sz="4915"/>
            </a:lvl6pPr>
            <a:lvl7pPr marL="8427110" indent="0" algn="ctr">
              <a:buNone/>
              <a:defRPr sz="4915"/>
            </a:lvl7pPr>
            <a:lvl8pPr marL="9831629" indent="0" algn="ctr">
              <a:buNone/>
              <a:defRPr sz="4915"/>
            </a:lvl8pPr>
            <a:lvl9pPr marL="11236147" indent="0" algn="ctr">
              <a:buNone/>
              <a:defRPr sz="4915"/>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2D6386D1-24CC-4058-9038-13AF65AE1780}" type="datetimeFigureOut">
              <a:rPr lang="en-CA" smtClean="0"/>
              <a:t>2018-02-13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C797BCF-0FFA-4D53-BB4E-0B204C6D97E7}" type="slidenum">
              <a:rPr lang="en-CA" smtClean="0"/>
              <a:t>‹#›</a:t>
            </a:fld>
            <a:endParaRPr lang="en-CA"/>
          </a:p>
        </p:txBody>
      </p:sp>
    </p:spTree>
    <p:extLst>
      <p:ext uri="{BB962C8B-B14F-4D97-AF65-F5344CB8AC3E}">
        <p14:creationId xmlns:p14="http://schemas.microsoft.com/office/powerpoint/2010/main" val="4275414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2D6386D1-24CC-4058-9038-13AF65AE1780}" type="datetimeFigureOut">
              <a:rPr lang="en-CA" smtClean="0"/>
              <a:t>2018-02-13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C797BCF-0FFA-4D53-BB4E-0B204C6D97E7}" type="slidenum">
              <a:rPr lang="en-CA" smtClean="0"/>
              <a:t>‹#›</a:t>
            </a:fld>
            <a:endParaRPr lang="en-CA"/>
          </a:p>
        </p:txBody>
      </p:sp>
    </p:spTree>
    <p:extLst>
      <p:ext uri="{BB962C8B-B14F-4D97-AF65-F5344CB8AC3E}">
        <p14:creationId xmlns:p14="http://schemas.microsoft.com/office/powerpoint/2010/main" val="1423561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809756" y="1121662"/>
            <a:ext cx="8078048" cy="17853913"/>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2575611" y="1121662"/>
            <a:ext cx="23765852" cy="1785391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2D6386D1-24CC-4058-9038-13AF65AE1780}" type="datetimeFigureOut">
              <a:rPr lang="en-CA" smtClean="0"/>
              <a:t>2018-02-13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C797BCF-0FFA-4D53-BB4E-0B204C6D97E7}" type="slidenum">
              <a:rPr lang="en-CA" smtClean="0"/>
              <a:t>‹#›</a:t>
            </a:fld>
            <a:endParaRPr lang="en-CA"/>
          </a:p>
        </p:txBody>
      </p:sp>
    </p:spTree>
    <p:extLst>
      <p:ext uri="{BB962C8B-B14F-4D97-AF65-F5344CB8AC3E}">
        <p14:creationId xmlns:p14="http://schemas.microsoft.com/office/powerpoint/2010/main" val="1846244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2D6386D1-24CC-4058-9038-13AF65AE1780}" type="datetimeFigureOut">
              <a:rPr lang="en-CA" smtClean="0"/>
              <a:t>2018-02-13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C797BCF-0FFA-4D53-BB4E-0B204C6D97E7}" type="slidenum">
              <a:rPr lang="en-CA" smtClean="0"/>
              <a:t>‹#›</a:t>
            </a:fld>
            <a:endParaRPr lang="en-CA"/>
          </a:p>
        </p:txBody>
      </p:sp>
    </p:spTree>
    <p:extLst>
      <p:ext uri="{BB962C8B-B14F-4D97-AF65-F5344CB8AC3E}">
        <p14:creationId xmlns:p14="http://schemas.microsoft.com/office/powerpoint/2010/main" val="2893307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56097" y="5252301"/>
            <a:ext cx="32312194" cy="8763582"/>
          </a:xfrm>
        </p:spPr>
        <p:txBody>
          <a:bodyPr anchor="b"/>
          <a:lstStyle>
            <a:lvl1pPr>
              <a:defRPr sz="18432"/>
            </a:lvl1pPr>
          </a:lstStyle>
          <a:p>
            <a:r>
              <a:rPr lang="en-US" smtClean="0"/>
              <a:t>Click to edit Master title style</a:t>
            </a:r>
            <a:endParaRPr lang="en-CA"/>
          </a:p>
        </p:txBody>
      </p:sp>
      <p:sp>
        <p:nvSpPr>
          <p:cNvPr id="3" name="Text Placeholder 2"/>
          <p:cNvSpPr>
            <a:spLocks noGrp="1"/>
          </p:cNvSpPr>
          <p:nvPr>
            <p:ph type="body" idx="1"/>
          </p:nvPr>
        </p:nvSpPr>
        <p:spPr>
          <a:xfrm>
            <a:off x="2556097" y="14098791"/>
            <a:ext cx="32312194" cy="4608561"/>
          </a:xfrm>
        </p:spPr>
        <p:txBody>
          <a:bodyPr/>
          <a:lstStyle>
            <a:lvl1pPr marL="0" indent="0">
              <a:buNone/>
              <a:defRPr sz="7373">
                <a:solidFill>
                  <a:schemeClr val="tx1">
                    <a:tint val="75000"/>
                  </a:schemeClr>
                </a:solidFill>
              </a:defRPr>
            </a:lvl1pPr>
            <a:lvl2pPr marL="1404518" indent="0">
              <a:buNone/>
              <a:defRPr sz="6144">
                <a:solidFill>
                  <a:schemeClr val="tx1">
                    <a:tint val="75000"/>
                  </a:schemeClr>
                </a:solidFill>
              </a:defRPr>
            </a:lvl2pPr>
            <a:lvl3pPr marL="2809037" indent="0">
              <a:buNone/>
              <a:defRPr sz="5530">
                <a:solidFill>
                  <a:schemeClr val="tx1">
                    <a:tint val="75000"/>
                  </a:schemeClr>
                </a:solidFill>
              </a:defRPr>
            </a:lvl3pPr>
            <a:lvl4pPr marL="4213555" indent="0">
              <a:buNone/>
              <a:defRPr sz="4915">
                <a:solidFill>
                  <a:schemeClr val="tx1">
                    <a:tint val="75000"/>
                  </a:schemeClr>
                </a:solidFill>
              </a:defRPr>
            </a:lvl4pPr>
            <a:lvl5pPr marL="5618074" indent="0">
              <a:buNone/>
              <a:defRPr sz="4915">
                <a:solidFill>
                  <a:schemeClr val="tx1">
                    <a:tint val="75000"/>
                  </a:schemeClr>
                </a:solidFill>
              </a:defRPr>
            </a:lvl5pPr>
            <a:lvl6pPr marL="7022592" indent="0">
              <a:buNone/>
              <a:defRPr sz="4915">
                <a:solidFill>
                  <a:schemeClr val="tx1">
                    <a:tint val="75000"/>
                  </a:schemeClr>
                </a:solidFill>
              </a:defRPr>
            </a:lvl6pPr>
            <a:lvl7pPr marL="8427110" indent="0">
              <a:buNone/>
              <a:defRPr sz="4915">
                <a:solidFill>
                  <a:schemeClr val="tx1">
                    <a:tint val="75000"/>
                  </a:schemeClr>
                </a:solidFill>
              </a:defRPr>
            </a:lvl7pPr>
            <a:lvl8pPr marL="9831629" indent="0">
              <a:buNone/>
              <a:defRPr sz="4915">
                <a:solidFill>
                  <a:schemeClr val="tx1">
                    <a:tint val="75000"/>
                  </a:schemeClr>
                </a:solidFill>
              </a:defRPr>
            </a:lvl8pPr>
            <a:lvl9pPr marL="11236147" indent="0">
              <a:buNone/>
              <a:defRPr sz="4915">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D6386D1-24CC-4058-9038-13AF65AE1780}" type="datetimeFigureOut">
              <a:rPr lang="en-CA" smtClean="0"/>
              <a:t>2018-02-13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C797BCF-0FFA-4D53-BB4E-0B204C6D97E7}" type="slidenum">
              <a:rPr lang="en-CA" smtClean="0"/>
              <a:t>‹#›</a:t>
            </a:fld>
            <a:endParaRPr lang="en-CA"/>
          </a:p>
        </p:txBody>
      </p:sp>
    </p:spTree>
    <p:extLst>
      <p:ext uri="{BB962C8B-B14F-4D97-AF65-F5344CB8AC3E}">
        <p14:creationId xmlns:p14="http://schemas.microsoft.com/office/powerpoint/2010/main" val="3214280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2575609" y="5608303"/>
            <a:ext cx="15921951" cy="1336727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18965853" y="5608303"/>
            <a:ext cx="15921951" cy="1336727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2D6386D1-24CC-4058-9038-13AF65AE1780}" type="datetimeFigureOut">
              <a:rPr lang="en-CA" smtClean="0"/>
              <a:t>2018-02-13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C797BCF-0FFA-4D53-BB4E-0B204C6D97E7}" type="slidenum">
              <a:rPr lang="en-CA" smtClean="0"/>
              <a:t>‹#›</a:t>
            </a:fld>
            <a:endParaRPr lang="en-CA"/>
          </a:p>
        </p:txBody>
      </p:sp>
    </p:spTree>
    <p:extLst>
      <p:ext uri="{BB962C8B-B14F-4D97-AF65-F5344CB8AC3E}">
        <p14:creationId xmlns:p14="http://schemas.microsoft.com/office/powerpoint/2010/main" val="1904995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80489" y="1121663"/>
            <a:ext cx="32312194" cy="4072117"/>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2580491" y="5164517"/>
            <a:ext cx="15848778" cy="2531050"/>
          </a:xfrm>
        </p:spPr>
        <p:txBody>
          <a:bodyPr anchor="b"/>
          <a:lstStyle>
            <a:lvl1pPr marL="0" indent="0">
              <a:buNone/>
              <a:defRPr sz="7373" b="1"/>
            </a:lvl1pPr>
            <a:lvl2pPr marL="1404518" indent="0">
              <a:buNone/>
              <a:defRPr sz="6144" b="1"/>
            </a:lvl2pPr>
            <a:lvl3pPr marL="2809037" indent="0">
              <a:buNone/>
              <a:defRPr sz="5530" b="1"/>
            </a:lvl3pPr>
            <a:lvl4pPr marL="4213555" indent="0">
              <a:buNone/>
              <a:defRPr sz="4915" b="1"/>
            </a:lvl4pPr>
            <a:lvl5pPr marL="5618074" indent="0">
              <a:buNone/>
              <a:defRPr sz="4915" b="1"/>
            </a:lvl5pPr>
            <a:lvl6pPr marL="7022592" indent="0">
              <a:buNone/>
              <a:defRPr sz="4915" b="1"/>
            </a:lvl6pPr>
            <a:lvl7pPr marL="8427110" indent="0">
              <a:buNone/>
              <a:defRPr sz="4915" b="1"/>
            </a:lvl7pPr>
            <a:lvl8pPr marL="9831629" indent="0">
              <a:buNone/>
              <a:defRPr sz="4915" b="1"/>
            </a:lvl8pPr>
            <a:lvl9pPr marL="11236147" indent="0">
              <a:buNone/>
              <a:defRPr sz="4915" b="1"/>
            </a:lvl9pPr>
          </a:lstStyle>
          <a:p>
            <a:pPr lvl="0"/>
            <a:r>
              <a:rPr lang="en-US" smtClean="0"/>
              <a:t>Edit Master text styles</a:t>
            </a:r>
          </a:p>
        </p:txBody>
      </p:sp>
      <p:sp>
        <p:nvSpPr>
          <p:cNvPr id="4" name="Content Placeholder 3"/>
          <p:cNvSpPr>
            <a:spLocks noGrp="1"/>
          </p:cNvSpPr>
          <p:nvPr>
            <p:ph sz="half" idx="2"/>
          </p:nvPr>
        </p:nvSpPr>
        <p:spPr>
          <a:xfrm>
            <a:off x="2580491" y="7695568"/>
            <a:ext cx="15848778" cy="113190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18965853" y="5164517"/>
            <a:ext cx="15926830" cy="2531050"/>
          </a:xfrm>
        </p:spPr>
        <p:txBody>
          <a:bodyPr anchor="b"/>
          <a:lstStyle>
            <a:lvl1pPr marL="0" indent="0">
              <a:buNone/>
              <a:defRPr sz="7373" b="1"/>
            </a:lvl1pPr>
            <a:lvl2pPr marL="1404518" indent="0">
              <a:buNone/>
              <a:defRPr sz="6144" b="1"/>
            </a:lvl2pPr>
            <a:lvl3pPr marL="2809037" indent="0">
              <a:buNone/>
              <a:defRPr sz="5530" b="1"/>
            </a:lvl3pPr>
            <a:lvl4pPr marL="4213555" indent="0">
              <a:buNone/>
              <a:defRPr sz="4915" b="1"/>
            </a:lvl4pPr>
            <a:lvl5pPr marL="5618074" indent="0">
              <a:buNone/>
              <a:defRPr sz="4915" b="1"/>
            </a:lvl5pPr>
            <a:lvl6pPr marL="7022592" indent="0">
              <a:buNone/>
              <a:defRPr sz="4915" b="1"/>
            </a:lvl6pPr>
            <a:lvl7pPr marL="8427110" indent="0">
              <a:buNone/>
              <a:defRPr sz="4915" b="1"/>
            </a:lvl7pPr>
            <a:lvl8pPr marL="9831629" indent="0">
              <a:buNone/>
              <a:defRPr sz="4915" b="1"/>
            </a:lvl8pPr>
            <a:lvl9pPr marL="11236147" indent="0">
              <a:buNone/>
              <a:defRPr sz="4915" b="1"/>
            </a:lvl9pPr>
          </a:lstStyle>
          <a:p>
            <a:pPr lvl="0"/>
            <a:r>
              <a:rPr lang="en-US" smtClean="0"/>
              <a:t>Edit Master text styles</a:t>
            </a:r>
          </a:p>
        </p:txBody>
      </p:sp>
      <p:sp>
        <p:nvSpPr>
          <p:cNvPr id="6" name="Content Placeholder 5"/>
          <p:cNvSpPr>
            <a:spLocks noGrp="1"/>
          </p:cNvSpPr>
          <p:nvPr>
            <p:ph sz="quarter" idx="4"/>
          </p:nvPr>
        </p:nvSpPr>
        <p:spPr>
          <a:xfrm>
            <a:off x="18965853" y="7695568"/>
            <a:ext cx="15926830" cy="113190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2D6386D1-24CC-4058-9038-13AF65AE1780}" type="datetimeFigureOut">
              <a:rPr lang="en-CA" smtClean="0"/>
              <a:t>2018-02-13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AC797BCF-0FFA-4D53-BB4E-0B204C6D97E7}" type="slidenum">
              <a:rPr lang="en-CA" smtClean="0"/>
              <a:t>‹#›</a:t>
            </a:fld>
            <a:endParaRPr lang="en-CA"/>
          </a:p>
        </p:txBody>
      </p:sp>
    </p:spTree>
    <p:extLst>
      <p:ext uri="{BB962C8B-B14F-4D97-AF65-F5344CB8AC3E}">
        <p14:creationId xmlns:p14="http://schemas.microsoft.com/office/powerpoint/2010/main" val="2903888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2D6386D1-24CC-4058-9038-13AF65AE1780}" type="datetimeFigureOut">
              <a:rPr lang="en-CA" smtClean="0"/>
              <a:t>2018-02-13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AC797BCF-0FFA-4D53-BB4E-0B204C6D97E7}" type="slidenum">
              <a:rPr lang="en-CA" smtClean="0"/>
              <a:t>‹#›</a:t>
            </a:fld>
            <a:endParaRPr lang="en-CA"/>
          </a:p>
        </p:txBody>
      </p:sp>
    </p:spTree>
    <p:extLst>
      <p:ext uri="{BB962C8B-B14F-4D97-AF65-F5344CB8AC3E}">
        <p14:creationId xmlns:p14="http://schemas.microsoft.com/office/powerpoint/2010/main" val="3578284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6386D1-24CC-4058-9038-13AF65AE1780}" type="datetimeFigureOut">
              <a:rPr lang="en-CA" smtClean="0"/>
              <a:t>2018-02-13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AC797BCF-0FFA-4D53-BB4E-0B204C6D97E7}" type="slidenum">
              <a:rPr lang="en-CA" smtClean="0"/>
              <a:t>‹#›</a:t>
            </a:fld>
            <a:endParaRPr lang="en-CA"/>
          </a:p>
        </p:txBody>
      </p:sp>
    </p:spTree>
    <p:extLst>
      <p:ext uri="{BB962C8B-B14F-4D97-AF65-F5344CB8AC3E}">
        <p14:creationId xmlns:p14="http://schemas.microsoft.com/office/powerpoint/2010/main" val="2080088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0491" y="1404514"/>
            <a:ext cx="12082925" cy="4915800"/>
          </a:xfrm>
        </p:spPr>
        <p:txBody>
          <a:bodyPr anchor="b"/>
          <a:lstStyle>
            <a:lvl1pPr>
              <a:defRPr sz="9830"/>
            </a:lvl1pPr>
          </a:lstStyle>
          <a:p>
            <a:r>
              <a:rPr lang="en-US" smtClean="0"/>
              <a:t>Click to edit Master title style</a:t>
            </a:r>
            <a:endParaRPr lang="en-CA"/>
          </a:p>
        </p:txBody>
      </p:sp>
      <p:sp>
        <p:nvSpPr>
          <p:cNvPr id="3" name="Content Placeholder 2"/>
          <p:cNvSpPr>
            <a:spLocks noGrp="1"/>
          </p:cNvSpPr>
          <p:nvPr>
            <p:ph idx="1"/>
          </p:nvPr>
        </p:nvSpPr>
        <p:spPr>
          <a:xfrm>
            <a:off x="15926831" y="3033363"/>
            <a:ext cx="18965853" cy="14971731"/>
          </a:xfrm>
        </p:spPr>
        <p:txBody>
          <a:bodyPr/>
          <a:lstStyle>
            <a:lvl1pPr>
              <a:defRPr sz="9830"/>
            </a:lvl1pPr>
            <a:lvl2pPr>
              <a:defRPr sz="8602"/>
            </a:lvl2pPr>
            <a:lvl3pPr>
              <a:defRPr sz="7373"/>
            </a:lvl3pPr>
            <a:lvl4pPr>
              <a:defRPr sz="6144"/>
            </a:lvl4pPr>
            <a:lvl5pPr>
              <a:defRPr sz="6144"/>
            </a:lvl5pPr>
            <a:lvl6pPr>
              <a:defRPr sz="6144"/>
            </a:lvl6pPr>
            <a:lvl7pPr>
              <a:defRPr sz="6144"/>
            </a:lvl7pPr>
            <a:lvl8pPr>
              <a:defRPr sz="6144"/>
            </a:lvl8pPr>
            <a:lvl9pPr>
              <a:defRPr sz="6144"/>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2580491" y="6320315"/>
            <a:ext cx="12082925" cy="11709163"/>
          </a:xfrm>
        </p:spPr>
        <p:txBody>
          <a:bodyPr/>
          <a:lstStyle>
            <a:lvl1pPr marL="0" indent="0">
              <a:buNone/>
              <a:defRPr sz="4915"/>
            </a:lvl1pPr>
            <a:lvl2pPr marL="1404518" indent="0">
              <a:buNone/>
              <a:defRPr sz="4301"/>
            </a:lvl2pPr>
            <a:lvl3pPr marL="2809037" indent="0">
              <a:buNone/>
              <a:defRPr sz="3686"/>
            </a:lvl3pPr>
            <a:lvl4pPr marL="4213555" indent="0">
              <a:buNone/>
              <a:defRPr sz="3072"/>
            </a:lvl4pPr>
            <a:lvl5pPr marL="5618074" indent="0">
              <a:buNone/>
              <a:defRPr sz="3072"/>
            </a:lvl5pPr>
            <a:lvl6pPr marL="7022592" indent="0">
              <a:buNone/>
              <a:defRPr sz="3072"/>
            </a:lvl6pPr>
            <a:lvl7pPr marL="8427110" indent="0">
              <a:buNone/>
              <a:defRPr sz="3072"/>
            </a:lvl7pPr>
            <a:lvl8pPr marL="9831629" indent="0">
              <a:buNone/>
              <a:defRPr sz="3072"/>
            </a:lvl8pPr>
            <a:lvl9pPr marL="11236147" indent="0">
              <a:buNone/>
              <a:defRPr sz="3072"/>
            </a:lvl9pPr>
          </a:lstStyle>
          <a:p>
            <a:pPr lvl="0"/>
            <a:r>
              <a:rPr lang="en-US" smtClean="0"/>
              <a:t>Edit Master text styles</a:t>
            </a:r>
          </a:p>
        </p:txBody>
      </p:sp>
      <p:sp>
        <p:nvSpPr>
          <p:cNvPr id="5" name="Date Placeholder 4"/>
          <p:cNvSpPr>
            <a:spLocks noGrp="1"/>
          </p:cNvSpPr>
          <p:nvPr>
            <p:ph type="dt" sz="half" idx="10"/>
          </p:nvPr>
        </p:nvSpPr>
        <p:spPr/>
        <p:txBody>
          <a:bodyPr/>
          <a:lstStyle/>
          <a:p>
            <a:fld id="{2D6386D1-24CC-4058-9038-13AF65AE1780}" type="datetimeFigureOut">
              <a:rPr lang="en-CA" smtClean="0"/>
              <a:t>2018-02-13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C797BCF-0FFA-4D53-BB4E-0B204C6D97E7}" type="slidenum">
              <a:rPr lang="en-CA" smtClean="0"/>
              <a:t>‹#›</a:t>
            </a:fld>
            <a:endParaRPr lang="en-CA"/>
          </a:p>
        </p:txBody>
      </p:sp>
    </p:spTree>
    <p:extLst>
      <p:ext uri="{BB962C8B-B14F-4D97-AF65-F5344CB8AC3E}">
        <p14:creationId xmlns:p14="http://schemas.microsoft.com/office/powerpoint/2010/main" val="3602485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0491" y="1404514"/>
            <a:ext cx="12082925" cy="4915800"/>
          </a:xfrm>
        </p:spPr>
        <p:txBody>
          <a:bodyPr anchor="b"/>
          <a:lstStyle>
            <a:lvl1pPr>
              <a:defRPr sz="9830"/>
            </a:lvl1pPr>
          </a:lstStyle>
          <a:p>
            <a:r>
              <a:rPr lang="en-US" smtClean="0"/>
              <a:t>Click to edit Master title style</a:t>
            </a:r>
            <a:endParaRPr lang="en-CA"/>
          </a:p>
        </p:txBody>
      </p:sp>
      <p:sp>
        <p:nvSpPr>
          <p:cNvPr id="3" name="Picture Placeholder 2"/>
          <p:cNvSpPr>
            <a:spLocks noGrp="1"/>
          </p:cNvSpPr>
          <p:nvPr>
            <p:ph type="pic" idx="1"/>
          </p:nvPr>
        </p:nvSpPr>
        <p:spPr>
          <a:xfrm>
            <a:off x="15926831" y="3033363"/>
            <a:ext cx="18965853" cy="14971731"/>
          </a:xfrm>
        </p:spPr>
        <p:txBody>
          <a:bodyPr/>
          <a:lstStyle>
            <a:lvl1pPr marL="0" indent="0">
              <a:buNone/>
              <a:defRPr sz="9830"/>
            </a:lvl1pPr>
            <a:lvl2pPr marL="1404518" indent="0">
              <a:buNone/>
              <a:defRPr sz="8602"/>
            </a:lvl2pPr>
            <a:lvl3pPr marL="2809037" indent="0">
              <a:buNone/>
              <a:defRPr sz="7373"/>
            </a:lvl3pPr>
            <a:lvl4pPr marL="4213555" indent="0">
              <a:buNone/>
              <a:defRPr sz="6144"/>
            </a:lvl4pPr>
            <a:lvl5pPr marL="5618074" indent="0">
              <a:buNone/>
              <a:defRPr sz="6144"/>
            </a:lvl5pPr>
            <a:lvl6pPr marL="7022592" indent="0">
              <a:buNone/>
              <a:defRPr sz="6144"/>
            </a:lvl6pPr>
            <a:lvl7pPr marL="8427110" indent="0">
              <a:buNone/>
              <a:defRPr sz="6144"/>
            </a:lvl7pPr>
            <a:lvl8pPr marL="9831629" indent="0">
              <a:buNone/>
              <a:defRPr sz="6144"/>
            </a:lvl8pPr>
            <a:lvl9pPr marL="11236147" indent="0">
              <a:buNone/>
              <a:defRPr sz="6144"/>
            </a:lvl9pPr>
          </a:lstStyle>
          <a:p>
            <a:endParaRPr lang="en-CA"/>
          </a:p>
        </p:txBody>
      </p:sp>
      <p:sp>
        <p:nvSpPr>
          <p:cNvPr id="4" name="Text Placeholder 3"/>
          <p:cNvSpPr>
            <a:spLocks noGrp="1"/>
          </p:cNvSpPr>
          <p:nvPr>
            <p:ph type="body" sz="half" idx="2"/>
          </p:nvPr>
        </p:nvSpPr>
        <p:spPr>
          <a:xfrm>
            <a:off x="2580491" y="6320315"/>
            <a:ext cx="12082925" cy="11709163"/>
          </a:xfrm>
        </p:spPr>
        <p:txBody>
          <a:bodyPr/>
          <a:lstStyle>
            <a:lvl1pPr marL="0" indent="0">
              <a:buNone/>
              <a:defRPr sz="4915"/>
            </a:lvl1pPr>
            <a:lvl2pPr marL="1404518" indent="0">
              <a:buNone/>
              <a:defRPr sz="4301"/>
            </a:lvl2pPr>
            <a:lvl3pPr marL="2809037" indent="0">
              <a:buNone/>
              <a:defRPr sz="3686"/>
            </a:lvl3pPr>
            <a:lvl4pPr marL="4213555" indent="0">
              <a:buNone/>
              <a:defRPr sz="3072"/>
            </a:lvl4pPr>
            <a:lvl5pPr marL="5618074" indent="0">
              <a:buNone/>
              <a:defRPr sz="3072"/>
            </a:lvl5pPr>
            <a:lvl6pPr marL="7022592" indent="0">
              <a:buNone/>
              <a:defRPr sz="3072"/>
            </a:lvl6pPr>
            <a:lvl7pPr marL="8427110" indent="0">
              <a:buNone/>
              <a:defRPr sz="3072"/>
            </a:lvl7pPr>
            <a:lvl8pPr marL="9831629" indent="0">
              <a:buNone/>
              <a:defRPr sz="3072"/>
            </a:lvl8pPr>
            <a:lvl9pPr marL="11236147" indent="0">
              <a:buNone/>
              <a:defRPr sz="3072"/>
            </a:lvl9pPr>
          </a:lstStyle>
          <a:p>
            <a:pPr lvl="0"/>
            <a:r>
              <a:rPr lang="en-US" smtClean="0"/>
              <a:t>Edit Master text styles</a:t>
            </a:r>
          </a:p>
        </p:txBody>
      </p:sp>
      <p:sp>
        <p:nvSpPr>
          <p:cNvPr id="5" name="Date Placeholder 4"/>
          <p:cNvSpPr>
            <a:spLocks noGrp="1"/>
          </p:cNvSpPr>
          <p:nvPr>
            <p:ph type="dt" sz="half" idx="10"/>
          </p:nvPr>
        </p:nvSpPr>
        <p:spPr/>
        <p:txBody>
          <a:bodyPr/>
          <a:lstStyle/>
          <a:p>
            <a:fld id="{2D6386D1-24CC-4058-9038-13AF65AE1780}" type="datetimeFigureOut">
              <a:rPr lang="en-CA" smtClean="0"/>
              <a:t>2018-02-13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C797BCF-0FFA-4D53-BB4E-0B204C6D97E7}" type="slidenum">
              <a:rPr lang="en-CA" smtClean="0"/>
              <a:t>‹#›</a:t>
            </a:fld>
            <a:endParaRPr lang="en-CA"/>
          </a:p>
        </p:txBody>
      </p:sp>
    </p:spTree>
    <p:extLst>
      <p:ext uri="{BB962C8B-B14F-4D97-AF65-F5344CB8AC3E}">
        <p14:creationId xmlns:p14="http://schemas.microsoft.com/office/powerpoint/2010/main" val="3178216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5" Type="http://schemas.openxmlformats.org/officeDocument/2006/relationships/hyperlink" Target="https://www.youtube.com/playlist?list=PLBz4JvE0AKmweXsMNGeyRXgWgN_lj_b5L" TargetMode="External"/><Relationship Id="rId16" Type="http://schemas.openxmlformats.org/officeDocument/2006/relationships/hyperlink" Target="http://www.eposterboards.com/eposterupload/" TargetMode="External"/><Relationship Id="rId17" Type="http://schemas.openxmlformats.org/officeDocument/2006/relationships/image" Target="../media/image3.png"/><Relationship Id="rId18"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93000"/>
                <a:satMod val="150000"/>
                <a:shade val="98000"/>
                <a:lumMod val="102000"/>
              </a:schemeClr>
            </a:gs>
            <a:gs pos="13000">
              <a:schemeClr val="bg1">
                <a:tint val="98000"/>
                <a:satMod val="130000"/>
                <a:shade val="90000"/>
                <a:lumMod val="103000"/>
              </a:schemeClr>
            </a:gs>
            <a:gs pos="40000">
              <a:schemeClr val="bg1">
                <a:shade val="63000"/>
                <a:satMod val="12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75610" y="1121663"/>
            <a:ext cx="32312194" cy="4072117"/>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2575610" y="5608303"/>
            <a:ext cx="32312194" cy="1336727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2575610" y="19526651"/>
            <a:ext cx="8429268" cy="1121661"/>
          </a:xfrm>
          <a:prstGeom prst="rect">
            <a:avLst/>
          </a:prstGeom>
        </p:spPr>
        <p:txBody>
          <a:bodyPr vert="horz" lIns="91440" tIns="45720" rIns="91440" bIns="45720" rtlCol="0" anchor="ctr"/>
          <a:lstStyle>
            <a:lvl1pPr algn="l">
              <a:defRPr sz="3686">
                <a:solidFill>
                  <a:schemeClr val="tx1">
                    <a:tint val="75000"/>
                  </a:schemeClr>
                </a:solidFill>
              </a:defRPr>
            </a:lvl1pPr>
          </a:lstStyle>
          <a:p>
            <a:fld id="{2D6386D1-24CC-4058-9038-13AF65AE1780}" type="datetimeFigureOut">
              <a:rPr lang="en-CA" smtClean="0"/>
              <a:t>2018-02-13</a:t>
            </a:fld>
            <a:endParaRPr lang="en-CA"/>
          </a:p>
        </p:txBody>
      </p:sp>
      <p:sp>
        <p:nvSpPr>
          <p:cNvPr id="5" name="Footer Placeholder 4"/>
          <p:cNvSpPr>
            <a:spLocks noGrp="1"/>
          </p:cNvSpPr>
          <p:nvPr>
            <p:ph type="ftr" sz="quarter" idx="3"/>
          </p:nvPr>
        </p:nvSpPr>
        <p:spPr>
          <a:xfrm>
            <a:off x="12409756" y="19526651"/>
            <a:ext cx="12643902" cy="1121661"/>
          </a:xfrm>
          <a:prstGeom prst="rect">
            <a:avLst/>
          </a:prstGeom>
        </p:spPr>
        <p:txBody>
          <a:bodyPr vert="horz" lIns="91440" tIns="45720" rIns="91440" bIns="45720" rtlCol="0" anchor="ctr"/>
          <a:lstStyle>
            <a:lvl1pPr algn="ctr">
              <a:defRPr sz="3686">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26458536" y="19526651"/>
            <a:ext cx="8429268" cy="1121661"/>
          </a:xfrm>
          <a:prstGeom prst="rect">
            <a:avLst/>
          </a:prstGeom>
        </p:spPr>
        <p:txBody>
          <a:bodyPr vert="horz" lIns="91440" tIns="45720" rIns="91440" bIns="45720" rtlCol="0" anchor="ctr"/>
          <a:lstStyle>
            <a:lvl1pPr algn="r">
              <a:defRPr sz="3686">
                <a:solidFill>
                  <a:schemeClr val="tx1">
                    <a:tint val="75000"/>
                  </a:schemeClr>
                </a:solidFill>
              </a:defRPr>
            </a:lvl1pPr>
          </a:lstStyle>
          <a:p>
            <a:fld id="{AC797BCF-0FFA-4D53-BB4E-0B204C6D97E7}" type="slidenum">
              <a:rPr lang="en-CA" smtClean="0"/>
              <a:t>‹#›</a:t>
            </a:fld>
            <a:endParaRPr lang="en-CA"/>
          </a:p>
        </p:txBody>
      </p:sp>
      <p:grpSp>
        <p:nvGrpSpPr>
          <p:cNvPr id="7" name="Shape 29"/>
          <p:cNvGrpSpPr/>
          <p:nvPr userDrawn="1"/>
        </p:nvGrpSpPr>
        <p:grpSpPr>
          <a:xfrm>
            <a:off x="37690262" y="-35559"/>
            <a:ext cx="9441535" cy="21103016"/>
            <a:chOff x="44157837" y="-55065"/>
            <a:chExt cx="11062138" cy="32973464"/>
          </a:xfrm>
        </p:grpSpPr>
        <p:sp>
          <p:nvSpPr>
            <p:cNvPr id="8" name="Shape 30"/>
            <p:cNvSpPr/>
            <p:nvPr/>
          </p:nvSpPr>
          <p:spPr>
            <a:xfrm>
              <a:off x="44157837" y="-55065"/>
              <a:ext cx="11062138" cy="32973464"/>
            </a:xfrm>
            <a:prstGeom prst="rect">
              <a:avLst/>
            </a:prstGeom>
            <a:solidFill>
              <a:srgbClr val="0C0C0C"/>
            </a:solidFill>
            <a:ln>
              <a:noFill/>
            </a:ln>
          </p:spPr>
          <p:txBody>
            <a:bodyPr lIns="357700" tIns="357700" rIns="357700" bIns="0" anchor="t" anchorCtr="0">
              <a:noAutofit/>
            </a:bodyPr>
            <a:lstStyle/>
            <a:p>
              <a:pPr marL="0" marR="0" lvl="0" indent="0" algn="ctr" rtl="0">
                <a:spcBef>
                  <a:spcPts val="0"/>
                </a:spcBef>
                <a:spcAft>
                  <a:spcPts val="0"/>
                </a:spcAft>
                <a:buSzPct val="25000"/>
                <a:buNone/>
              </a:pPr>
              <a:r>
                <a:rPr lang="en-US" sz="3100" b="1" i="0" u="none" strike="noStrike" cap="none" dirty="0">
                  <a:solidFill>
                    <a:schemeClr val="lt1"/>
                  </a:solidFill>
                  <a:latin typeface="Arial"/>
                  <a:ea typeface="Arial"/>
                  <a:cs typeface="Arial"/>
                  <a:sym typeface="Arial"/>
                </a:rPr>
                <a:t>QUICK START (cont.)</a:t>
              </a:r>
            </a:p>
            <a:p>
              <a:pPr marL="0" marR="0" lvl="0" indent="0" algn="ctr" rtl="0">
                <a:spcBef>
                  <a:spcPts val="0"/>
                </a:spcBef>
                <a:spcAft>
                  <a:spcPts val="0"/>
                </a:spcAft>
                <a:buNone/>
              </a:pPr>
              <a:endParaRPr sz="2800" b="1" i="0" u="none" strike="noStrike" cap="none" dirty="0">
                <a:solidFill>
                  <a:schemeClr val="lt1"/>
                </a:solidFill>
                <a:latin typeface="Arial"/>
                <a:ea typeface="Arial"/>
                <a:cs typeface="Arial"/>
                <a:sym typeface="Arial"/>
              </a:endParaRPr>
            </a:p>
            <a:p>
              <a:pPr marL="0" marR="0" lvl="0" indent="0" algn="ctr" rtl="0">
                <a:spcBef>
                  <a:spcPts val="0"/>
                </a:spcBef>
                <a:spcAft>
                  <a:spcPts val="0"/>
                </a:spcAft>
                <a:buSzPct val="25000"/>
                <a:buNone/>
              </a:pPr>
              <a:r>
                <a:rPr lang="en-US" sz="2500" b="1" i="0" u="none" strike="noStrike" cap="none" dirty="0">
                  <a:solidFill>
                    <a:srgbClr val="FFC000"/>
                  </a:solidFill>
                  <a:latin typeface="Arial"/>
                  <a:ea typeface="Arial"/>
                  <a:cs typeface="Arial"/>
                  <a:sym typeface="Arial"/>
                </a:rPr>
                <a:t>How to change the template color theme</a:t>
              </a:r>
            </a:p>
            <a:p>
              <a:pPr marL="0" marR="0" lvl="2" indent="0" algn="l" rtl="0">
                <a:spcBef>
                  <a:spcPts val="0"/>
                </a:spcBef>
                <a:spcAft>
                  <a:spcPts val="0"/>
                </a:spcAft>
                <a:buSzPct val="25000"/>
                <a:buNone/>
              </a:pPr>
              <a:r>
                <a:rPr lang="en-US" sz="1900" b="0" i="0" u="none" strike="noStrike" cap="none" dirty="0">
                  <a:solidFill>
                    <a:srgbClr val="BFBFBF"/>
                  </a:solidFill>
                  <a:latin typeface="Arial"/>
                  <a:ea typeface="Arial"/>
                  <a:cs typeface="Arial"/>
                  <a:sym typeface="Arial"/>
                </a:rPr>
                <a:t>You can easily change the color theme of your poster by going to the </a:t>
              </a:r>
              <a:r>
                <a:rPr lang="en-US" sz="1900" b="0" i="0" u="none" strike="noStrike" cap="none" dirty="0" smtClean="0">
                  <a:solidFill>
                    <a:srgbClr val="BFBFBF"/>
                  </a:solidFill>
                  <a:latin typeface="Arial"/>
                  <a:ea typeface="Arial"/>
                  <a:cs typeface="Arial"/>
                  <a:sym typeface="Arial"/>
                </a:rPr>
                <a:t>THEMES </a:t>
              </a:r>
              <a:r>
                <a:rPr lang="en-US" sz="1900" b="0" i="0" u="none" strike="noStrike" cap="none" dirty="0">
                  <a:solidFill>
                    <a:srgbClr val="BFBFBF"/>
                  </a:solidFill>
                  <a:latin typeface="Arial"/>
                  <a:ea typeface="Arial"/>
                  <a:cs typeface="Arial"/>
                  <a:sym typeface="Arial"/>
                </a:rPr>
                <a:t>menu, </a:t>
              </a:r>
              <a:r>
                <a:rPr lang="en-US" sz="1900" b="0" i="0" u="none" strike="noStrike" cap="none" dirty="0" smtClean="0">
                  <a:solidFill>
                    <a:srgbClr val="BFBFBF"/>
                  </a:solidFill>
                  <a:latin typeface="Arial"/>
                  <a:ea typeface="Arial"/>
                  <a:cs typeface="Arial"/>
                  <a:sym typeface="Arial"/>
                </a:rPr>
                <a:t>select from THEME OPTIONS, </a:t>
              </a:r>
              <a:r>
                <a:rPr lang="en-US" sz="1900" b="0" i="0" u="none" strike="noStrike" cap="none" dirty="0">
                  <a:solidFill>
                    <a:srgbClr val="BFBFBF"/>
                  </a:solidFill>
                  <a:latin typeface="Arial"/>
                  <a:ea typeface="Arial"/>
                  <a:cs typeface="Arial"/>
                  <a:sym typeface="Arial"/>
                </a:rPr>
                <a:t>and choose the color theme of your choice. You can also </a:t>
              </a:r>
              <a:r>
                <a:rPr lang="en-US" sz="1900" b="0" i="0" u="none" strike="noStrike" cap="none" dirty="0" smtClean="0">
                  <a:solidFill>
                    <a:srgbClr val="BFBFBF"/>
                  </a:solidFill>
                  <a:latin typeface="Arial"/>
                  <a:ea typeface="Arial"/>
                  <a:cs typeface="Arial"/>
                  <a:sym typeface="Arial"/>
                </a:rPr>
                <a:t>customize </a:t>
              </a:r>
              <a:r>
                <a:rPr lang="en-US" sz="1900" b="0" i="0" u="none" strike="noStrike" cap="none" dirty="0">
                  <a:solidFill>
                    <a:srgbClr val="BFBFBF"/>
                  </a:solidFill>
                  <a:latin typeface="Arial"/>
                  <a:ea typeface="Arial"/>
                  <a:cs typeface="Arial"/>
                  <a:sym typeface="Arial"/>
                </a:rPr>
                <a:t>your own color theme.</a:t>
              </a:r>
            </a:p>
            <a:p>
              <a:pPr marL="0" marR="0" lvl="2" indent="0" algn="l" rtl="0">
                <a:spcBef>
                  <a:spcPts val="0"/>
                </a:spcBef>
                <a:spcAft>
                  <a:spcPts val="0"/>
                </a:spcAft>
                <a:buNone/>
              </a:pPr>
              <a:endParaRPr sz="1900" b="0" i="0" u="none" strike="noStrike" cap="none" dirty="0">
                <a:solidFill>
                  <a:srgbClr val="BFBFBF"/>
                </a:solidFill>
                <a:latin typeface="Arial"/>
                <a:ea typeface="Arial"/>
                <a:cs typeface="Arial"/>
                <a:sym typeface="Arial"/>
              </a:endParaRPr>
            </a:p>
            <a:p>
              <a:pPr marL="0" marR="0" lvl="0" indent="0" algn="l" rtl="0">
                <a:spcBef>
                  <a:spcPts val="0"/>
                </a:spcBef>
                <a:spcAft>
                  <a:spcPts val="0"/>
                </a:spcAft>
                <a:buNone/>
              </a:pPr>
              <a:endParaRPr sz="1900" b="0" i="0" u="none" strike="noStrike" cap="none" dirty="0">
                <a:solidFill>
                  <a:srgbClr val="BFBFBF"/>
                </a:solidFill>
                <a:latin typeface="Arial"/>
                <a:ea typeface="Arial"/>
                <a:cs typeface="Arial"/>
                <a:sym typeface="Arial"/>
              </a:endParaRPr>
            </a:p>
            <a:p>
              <a:pPr marL="0" marR="0" lvl="0" indent="0" algn="l" rtl="0">
                <a:spcBef>
                  <a:spcPts val="0"/>
                </a:spcBef>
                <a:spcAft>
                  <a:spcPts val="0"/>
                </a:spcAft>
                <a:buNone/>
              </a:pPr>
              <a:endParaRPr sz="1900" b="0" i="0" u="none" strike="noStrike" cap="none" dirty="0">
                <a:solidFill>
                  <a:srgbClr val="BFBFBF"/>
                </a:solidFill>
                <a:latin typeface="Arial"/>
                <a:ea typeface="Arial"/>
                <a:cs typeface="Arial"/>
                <a:sym typeface="Arial"/>
              </a:endParaRPr>
            </a:p>
            <a:p>
              <a:pPr marL="0" marR="0" lvl="0" indent="0" algn="l" rtl="0">
                <a:spcBef>
                  <a:spcPts val="0"/>
                </a:spcBef>
                <a:spcAft>
                  <a:spcPts val="0"/>
                </a:spcAft>
                <a:buNone/>
              </a:pPr>
              <a:endParaRPr sz="1900" b="0" i="0" u="none" strike="noStrike" cap="none" dirty="0">
                <a:solidFill>
                  <a:srgbClr val="BFBFBF"/>
                </a:solidFill>
                <a:latin typeface="Arial"/>
                <a:ea typeface="Arial"/>
                <a:cs typeface="Arial"/>
                <a:sym typeface="Arial"/>
              </a:endParaRPr>
            </a:p>
            <a:p>
              <a:pPr marL="0" marR="0" lvl="0" indent="0" algn="l" rtl="0">
                <a:spcBef>
                  <a:spcPts val="0"/>
                </a:spcBef>
                <a:spcAft>
                  <a:spcPts val="0"/>
                </a:spcAft>
                <a:buNone/>
              </a:pPr>
              <a:endParaRPr sz="1900" b="0" i="0" u="none" strike="noStrike" cap="none" dirty="0">
                <a:solidFill>
                  <a:srgbClr val="BFBFBF"/>
                </a:solidFill>
                <a:latin typeface="Arial"/>
                <a:ea typeface="Arial"/>
                <a:cs typeface="Arial"/>
                <a:sym typeface="Arial"/>
              </a:endParaRPr>
            </a:p>
            <a:p>
              <a:pPr marL="0" marR="0" lvl="0" indent="0" algn="l" rtl="0">
                <a:spcBef>
                  <a:spcPts val="0"/>
                </a:spcBef>
                <a:spcAft>
                  <a:spcPts val="0"/>
                </a:spcAft>
                <a:buNone/>
              </a:pPr>
              <a:endParaRPr sz="1900" b="0" i="0" u="none" strike="noStrike" cap="none" dirty="0">
                <a:solidFill>
                  <a:srgbClr val="BFBFBF"/>
                </a:solidFill>
                <a:latin typeface="Arial"/>
                <a:ea typeface="Arial"/>
                <a:cs typeface="Arial"/>
                <a:sym typeface="Arial"/>
              </a:endParaRPr>
            </a:p>
            <a:p>
              <a:pPr marL="0" marR="0" lvl="0" indent="0" algn="l" rtl="0">
                <a:spcBef>
                  <a:spcPts val="0"/>
                </a:spcBef>
                <a:spcAft>
                  <a:spcPts val="0"/>
                </a:spcAft>
                <a:buNone/>
              </a:pPr>
              <a:endParaRPr sz="1900" b="0" i="0" u="none" strike="noStrike" cap="none" dirty="0">
                <a:solidFill>
                  <a:srgbClr val="BFBFBF"/>
                </a:solidFill>
                <a:latin typeface="Arial"/>
                <a:ea typeface="Arial"/>
                <a:cs typeface="Arial"/>
                <a:sym typeface="Arial"/>
              </a:endParaRPr>
            </a:p>
            <a:p>
              <a:pPr marL="0" marR="0" lvl="0" indent="0" algn="l" rtl="0">
                <a:spcBef>
                  <a:spcPts val="0"/>
                </a:spcBef>
                <a:spcAft>
                  <a:spcPts val="0"/>
                </a:spcAft>
                <a:buSzPct val="25000"/>
                <a:buNone/>
              </a:pPr>
              <a:r>
                <a:rPr lang="en-US" sz="1900" b="0" i="0" u="none" strike="noStrike" cap="none" dirty="0">
                  <a:solidFill>
                    <a:srgbClr val="BFBFBF"/>
                  </a:solidFill>
                  <a:latin typeface="Arial"/>
                  <a:ea typeface="Arial"/>
                  <a:cs typeface="Arial"/>
                  <a:sym typeface="Arial"/>
                </a:rPr>
                <a:t>You can also manually change the color of your background by going to </a:t>
              </a:r>
              <a:r>
                <a:rPr lang="en-US" sz="1900" b="0" i="0" u="none" strike="noStrike" cap="none" dirty="0" smtClean="0">
                  <a:solidFill>
                    <a:srgbClr val="BFBFBF"/>
                  </a:solidFill>
                  <a:latin typeface="Arial"/>
                  <a:ea typeface="Arial"/>
                  <a:cs typeface="Arial"/>
                  <a:sym typeface="Arial"/>
                </a:rPr>
                <a:t>FORMAT, click on THEME COLORS, or SLIDE BACKGROUND</a:t>
              </a:r>
              <a:endParaRPr lang="en-US" sz="1900" b="0" i="0" u="none" strike="noStrike" cap="none" dirty="0">
                <a:solidFill>
                  <a:srgbClr val="BFBFBF"/>
                </a:solidFill>
                <a:latin typeface="Arial"/>
                <a:ea typeface="Arial"/>
                <a:cs typeface="Arial"/>
                <a:sym typeface="Arial"/>
              </a:endParaRPr>
            </a:p>
            <a:p>
              <a:pPr marL="0" marR="0" lvl="0" indent="0" algn="l" rtl="0">
                <a:spcBef>
                  <a:spcPts val="0"/>
                </a:spcBef>
                <a:spcAft>
                  <a:spcPts val="0"/>
                </a:spcAft>
                <a:buNone/>
              </a:pPr>
              <a:endParaRPr sz="1900" b="0" i="0" u="none" strike="noStrike" cap="none" dirty="0">
                <a:solidFill>
                  <a:srgbClr val="BFBFBF"/>
                </a:solidFill>
                <a:latin typeface="Arial"/>
                <a:ea typeface="Arial"/>
                <a:cs typeface="Arial"/>
                <a:sym typeface="Arial"/>
              </a:endParaRPr>
            </a:p>
            <a:p>
              <a:pPr marL="0" marR="0" lvl="0" indent="0" algn="ctr" rtl="0">
                <a:spcBef>
                  <a:spcPts val="0"/>
                </a:spcBef>
                <a:spcAft>
                  <a:spcPts val="0"/>
                </a:spcAft>
                <a:buSzPct val="25000"/>
                <a:buNone/>
              </a:pPr>
              <a:r>
                <a:rPr lang="en-US" sz="2500" b="1" i="0" u="none" strike="noStrike" cap="none" dirty="0">
                  <a:solidFill>
                    <a:srgbClr val="FFC000"/>
                  </a:solidFill>
                  <a:latin typeface="Arial"/>
                  <a:ea typeface="Arial"/>
                  <a:cs typeface="Arial"/>
                  <a:sym typeface="Arial"/>
                </a:rPr>
                <a:t>How to add Text</a:t>
              </a:r>
            </a:p>
            <a:p>
              <a:pPr marL="0" marR="0" lvl="2" indent="0" algn="l" rtl="0">
                <a:spcBef>
                  <a:spcPts val="0"/>
                </a:spcBef>
                <a:spcAft>
                  <a:spcPts val="0"/>
                </a:spcAft>
                <a:buSzPct val="25000"/>
                <a:buNone/>
              </a:pPr>
              <a:r>
                <a:rPr lang="en-US" sz="1900" b="0" i="0" u="none" strike="noStrike" cap="none" dirty="0">
                  <a:solidFill>
                    <a:srgbClr val="BFBFBF"/>
                  </a:solidFill>
                  <a:latin typeface="Arial"/>
                  <a:ea typeface="Arial"/>
                  <a:cs typeface="Arial"/>
                  <a:sym typeface="Arial"/>
                </a:rPr>
                <a:t>The template comes with a number of pre-formatted placeholders for headers and text blocks. You can add more blocks by copying and pasting the existing ones or by adding a text box from the HOME menu. </a:t>
              </a:r>
            </a:p>
            <a:p>
              <a:pPr marL="0" marR="0" lvl="2" indent="0" algn="l" rtl="0">
                <a:spcBef>
                  <a:spcPts val="0"/>
                </a:spcBef>
                <a:spcAft>
                  <a:spcPts val="0"/>
                </a:spcAft>
                <a:buNone/>
              </a:pPr>
              <a:endParaRPr sz="1900" b="0" i="0" u="none" strike="noStrike" cap="none" dirty="0">
                <a:solidFill>
                  <a:srgbClr val="BFBFBF"/>
                </a:solidFill>
                <a:latin typeface="Arial"/>
                <a:ea typeface="Arial"/>
                <a:cs typeface="Arial"/>
                <a:sym typeface="Arial"/>
              </a:endParaRPr>
            </a:p>
            <a:p>
              <a:pPr marL="0" marR="0" lvl="0" indent="0" algn="ctr" rtl="0">
                <a:spcBef>
                  <a:spcPts val="0"/>
                </a:spcBef>
                <a:spcAft>
                  <a:spcPts val="0"/>
                </a:spcAft>
                <a:buSzPct val="25000"/>
                <a:buNone/>
              </a:pPr>
              <a:r>
                <a:rPr lang="en-US" sz="1900" b="0" i="0" u="none" strike="noStrike" cap="none" dirty="0">
                  <a:solidFill>
                    <a:srgbClr val="BFBFBF"/>
                  </a:solidFill>
                  <a:latin typeface="Arial"/>
                  <a:ea typeface="Arial"/>
                  <a:cs typeface="Arial"/>
                  <a:sym typeface="Arial"/>
                </a:rPr>
                <a:t> </a:t>
              </a:r>
              <a:r>
                <a:rPr lang="en-US" sz="2500" b="1" i="0" u="none" strike="noStrike" cap="none" dirty="0">
                  <a:solidFill>
                    <a:srgbClr val="FFC000"/>
                  </a:solidFill>
                  <a:latin typeface="Arial"/>
                  <a:ea typeface="Arial"/>
                  <a:cs typeface="Arial"/>
                  <a:sym typeface="Arial"/>
                </a:rPr>
                <a:t>Text size</a:t>
              </a:r>
            </a:p>
            <a:p>
              <a:pPr marL="0" marR="0" lvl="0" indent="0" algn="l" rtl="0">
                <a:spcBef>
                  <a:spcPts val="0"/>
                </a:spcBef>
                <a:spcAft>
                  <a:spcPts val="0"/>
                </a:spcAft>
                <a:buSzPct val="25000"/>
                <a:buNone/>
              </a:pPr>
              <a:r>
                <a:rPr lang="en-US" sz="1900" b="0" i="0" u="none" strike="noStrike" cap="none" dirty="0">
                  <a:solidFill>
                    <a:srgbClr val="BFBFBF"/>
                  </a:solidFill>
                  <a:latin typeface="Arial"/>
                  <a:ea typeface="Arial"/>
                  <a:cs typeface="Arial"/>
                  <a:sym typeface="Arial"/>
                </a:rPr>
                <a:t>Adjust the size of your text based on how much content you have to present. The default template text offers a good starting point. </a:t>
              </a:r>
              <a:r>
                <a:rPr lang="en-US" sz="1900" b="0" i="0" u="none" strike="noStrike" cap="none" dirty="0" smtClean="0">
                  <a:solidFill>
                    <a:srgbClr val="BFBFBF"/>
                  </a:solidFill>
                  <a:latin typeface="Arial"/>
                  <a:ea typeface="Arial"/>
                  <a:cs typeface="Arial"/>
                  <a:sym typeface="Arial"/>
                </a:rPr>
                <a:t>The text should not be less than 28 points.</a:t>
              </a:r>
              <a:endParaRPr lang="en-US" sz="1900" b="0" i="0" u="none" strike="noStrike" cap="none" dirty="0">
                <a:solidFill>
                  <a:srgbClr val="BFBFBF"/>
                </a:solidFill>
                <a:latin typeface="Arial"/>
                <a:ea typeface="Arial"/>
                <a:cs typeface="Arial"/>
                <a:sym typeface="Arial"/>
              </a:endParaRPr>
            </a:p>
            <a:p>
              <a:pPr marL="0" marR="0" lvl="2" indent="0" algn="l" rtl="0">
                <a:spcBef>
                  <a:spcPts val="0"/>
                </a:spcBef>
                <a:spcAft>
                  <a:spcPts val="0"/>
                </a:spcAft>
                <a:buNone/>
              </a:pPr>
              <a:endParaRPr sz="1900" b="0" i="0" u="none" strike="noStrike" cap="none" dirty="0">
                <a:solidFill>
                  <a:srgbClr val="BFBFBF"/>
                </a:solidFill>
                <a:latin typeface="Arial"/>
                <a:ea typeface="Arial"/>
                <a:cs typeface="Arial"/>
                <a:sym typeface="Arial"/>
              </a:endParaRPr>
            </a:p>
            <a:p>
              <a:pPr marL="0" marR="0" lvl="0" indent="0" algn="ctr" rtl="0">
                <a:spcBef>
                  <a:spcPts val="0"/>
                </a:spcBef>
                <a:spcAft>
                  <a:spcPts val="0"/>
                </a:spcAft>
                <a:buSzPct val="25000"/>
                <a:buNone/>
              </a:pPr>
              <a:r>
                <a:rPr lang="en-US" sz="2500" b="1" i="0" u="none" strike="noStrike" cap="none" dirty="0">
                  <a:solidFill>
                    <a:srgbClr val="FFC000"/>
                  </a:solidFill>
                  <a:latin typeface="Arial"/>
                  <a:ea typeface="Arial"/>
                  <a:cs typeface="Arial"/>
                  <a:sym typeface="Arial"/>
                </a:rPr>
                <a:t>How to add Tables</a:t>
              </a:r>
            </a:p>
            <a:p>
              <a:pPr marL="1358900" marR="0" lvl="1" indent="-12700" algn="l" rtl="0">
                <a:spcBef>
                  <a:spcPts val="0"/>
                </a:spcBef>
                <a:spcAft>
                  <a:spcPts val="0"/>
                </a:spcAft>
                <a:buSzPct val="25000"/>
                <a:buNone/>
              </a:pPr>
              <a:r>
                <a:rPr lang="en-US" sz="1900" b="0" i="0" u="none" strike="noStrike" cap="none" dirty="0">
                  <a:solidFill>
                    <a:srgbClr val="BFBFBF"/>
                  </a:solidFill>
                  <a:latin typeface="Arial"/>
                  <a:ea typeface="Arial"/>
                  <a:cs typeface="Arial"/>
                  <a:sym typeface="Arial"/>
                </a:rPr>
                <a:t>To add a table from scratch go to the INSERT menu and </a:t>
              </a:r>
              <a:br>
                <a:rPr lang="en-US" sz="1900" b="0" i="0" u="none" strike="noStrike" cap="none" dirty="0">
                  <a:solidFill>
                    <a:srgbClr val="BFBFBF"/>
                  </a:solidFill>
                  <a:latin typeface="Arial"/>
                  <a:ea typeface="Arial"/>
                  <a:cs typeface="Arial"/>
                  <a:sym typeface="Arial"/>
                </a:rPr>
              </a:br>
              <a:r>
                <a:rPr lang="en-US" sz="1900" b="0" i="0" u="none" strike="noStrike" cap="none" dirty="0">
                  <a:solidFill>
                    <a:srgbClr val="BFBFBF"/>
                  </a:solidFill>
                  <a:latin typeface="Arial"/>
                  <a:ea typeface="Arial"/>
                  <a:cs typeface="Arial"/>
                  <a:sym typeface="Arial"/>
                </a:rPr>
                <a:t>click on TABLE. A drop-down box will help you select rows and columns. </a:t>
              </a:r>
            </a:p>
            <a:p>
              <a:pPr marL="0" marR="0" lvl="0" indent="0" algn="l" rtl="0">
                <a:spcBef>
                  <a:spcPts val="0"/>
                </a:spcBef>
                <a:spcAft>
                  <a:spcPts val="0"/>
                </a:spcAft>
                <a:buSzPct val="25000"/>
                <a:buNone/>
              </a:pPr>
              <a:r>
                <a:rPr lang="en-US" sz="1900" b="0" i="0" u="none" strike="noStrike" cap="none" dirty="0">
                  <a:solidFill>
                    <a:srgbClr val="BFBFBF"/>
                  </a:solidFill>
                  <a:latin typeface="Arial"/>
                  <a:ea typeface="Arial"/>
                  <a:cs typeface="Arial"/>
                  <a:sym typeface="Arial"/>
                </a:rPr>
                <a:t>You can also copy and a paste a table from Word or another PowerPoint document. A pasted table may need to be re-formatted by RIGHT-CLICK &gt; FORMAT SHAPE, TEXT BOX, Margins</a:t>
              </a:r>
              <a:r>
                <a:rPr lang="en-US" sz="1900" b="0" i="0" u="none" strike="noStrike" cap="none" dirty="0" smtClean="0">
                  <a:solidFill>
                    <a:srgbClr val="BFBFBF"/>
                  </a:solidFill>
                  <a:latin typeface="Arial"/>
                  <a:ea typeface="Arial"/>
                  <a:cs typeface="Arial"/>
                  <a:sym typeface="Arial"/>
                </a:rPr>
                <a:t>.. If you are adding a table from excel,</a:t>
              </a:r>
              <a:r>
                <a:rPr lang="en-US" sz="1900" b="0" i="0" u="none" strike="noStrike" cap="none" baseline="0" dirty="0" smtClean="0">
                  <a:solidFill>
                    <a:srgbClr val="BFBFBF"/>
                  </a:solidFill>
                  <a:latin typeface="Arial"/>
                  <a:ea typeface="Arial"/>
                  <a:cs typeface="Arial"/>
                  <a:sym typeface="Arial"/>
                </a:rPr>
                <a:t> always insert as an image.</a:t>
              </a:r>
              <a:endParaRPr lang="en-US" sz="1900" b="0" i="0" u="none" strike="noStrike" cap="none" dirty="0">
                <a:solidFill>
                  <a:srgbClr val="BFBFBF"/>
                </a:solidFill>
                <a:latin typeface="Arial"/>
                <a:ea typeface="Arial"/>
                <a:cs typeface="Arial"/>
                <a:sym typeface="Arial"/>
              </a:endParaRPr>
            </a:p>
            <a:p>
              <a:pPr marL="0" marR="0" lvl="0" indent="0" algn="l" rtl="0">
                <a:spcBef>
                  <a:spcPts val="0"/>
                </a:spcBef>
                <a:spcAft>
                  <a:spcPts val="0"/>
                </a:spcAft>
                <a:buNone/>
              </a:pPr>
              <a:endParaRPr sz="1900" b="0" i="0" u="none" strike="noStrike" cap="none" dirty="0">
                <a:solidFill>
                  <a:srgbClr val="BFBFBF"/>
                </a:solidFill>
                <a:latin typeface="Arial"/>
                <a:ea typeface="Arial"/>
                <a:cs typeface="Arial"/>
                <a:sym typeface="Arial"/>
              </a:endParaRPr>
            </a:p>
            <a:p>
              <a:pPr marL="0" marR="0" lvl="0" indent="0" algn="ctr" rtl="0">
                <a:spcBef>
                  <a:spcPts val="0"/>
                </a:spcBef>
                <a:spcAft>
                  <a:spcPts val="0"/>
                </a:spcAft>
                <a:buSzPct val="25000"/>
                <a:buNone/>
              </a:pPr>
              <a:r>
                <a:rPr lang="en-US" sz="2500" b="1" i="0" u="none" strike="noStrike" cap="none" dirty="0">
                  <a:solidFill>
                    <a:srgbClr val="FFC000"/>
                  </a:solidFill>
                  <a:latin typeface="Arial"/>
                  <a:ea typeface="Arial"/>
                  <a:cs typeface="Arial"/>
                  <a:sym typeface="Arial"/>
                </a:rPr>
                <a:t>Graphs / Charts</a:t>
              </a:r>
            </a:p>
            <a:p>
              <a:pPr marL="0" marR="0" lvl="0" indent="0" algn="l" rtl="0">
                <a:spcBef>
                  <a:spcPts val="0"/>
                </a:spcBef>
                <a:spcAft>
                  <a:spcPts val="0"/>
                </a:spcAft>
                <a:buSzPct val="25000"/>
                <a:buNone/>
              </a:pPr>
              <a:r>
                <a:rPr lang="en-US" sz="1900" b="0" i="0" u="none" strike="noStrike" cap="none" dirty="0" smtClean="0">
                  <a:solidFill>
                    <a:srgbClr val="BFBFBF"/>
                  </a:solidFill>
                  <a:latin typeface="Arial"/>
                  <a:ea typeface="Arial"/>
                  <a:cs typeface="Arial"/>
                  <a:sym typeface="Arial"/>
                </a:rPr>
                <a:t>You will have to convert your graphs/charts/formulas/equations</a:t>
              </a:r>
              <a:r>
                <a:rPr lang="en-US" sz="1900" b="0" i="0" u="none" strike="noStrike" cap="none" baseline="0" dirty="0" smtClean="0">
                  <a:solidFill>
                    <a:srgbClr val="BFBFBF"/>
                  </a:solidFill>
                  <a:latin typeface="Arial"/>
                  <a:ea typeface="Arial"/>
                  <a:cs typeface="Arial"/>
                  <a:sym typeface="Arial"/>
                </a:rPr>
                <a:t> into images such as a .png file and insert them into your presentation.  This will help maintain the values as different operating systems can distort your work.</a:t>
              </a:r>
              <a:endParaRPr lang="en-US" sz="1900" b="0" i="0" u="none" strike="noStrike" cap="none" dirty="0">
                <a:solidFill>
                  <a:srgbClr val="BFBFBF"/>
                </a:solidFill>
                <a:latin typeface="Arial"/>
                <a:ea typeface="Arial"/>
                <a:cs typeface="Arial"/>
                <a:sym typeface="Arial"/>
              </a:endParaRPr>
            </a:p>
            <a:p>
              <a:pPr marL="0" marR="0" lvl="0" indent="0" algn="l" rtl="0">
                <a:spcBef>
                  <a:spcPts val="0"/>
                </a:spcBef>
                <a:spcAft>
                  <a:spcPts val="0"/>
                </a:spcAft>
                <a:buNone/>
              </a:pPr>
              <a:endParaRPr sz="1900" b="0" i="0" u="none" strike="noStrike" cap="none" dirty="0">
                <a:solidFill>
                  <a:srgbClr val="BFBFBF"/>
                </a:solidFill>
                <a:latin typeface="Arial"/>
                <a:ea typeface="Arial"/>
                <a:cs typeface="Arial"/>
                <a:sym typeface="Arial"/>
              </a:endParaRPr>
            </a:p>
            <a:p>
              <a:pPr marL="0" marR="0" lvl="0" indent="0" algn="l" rtl="0">
                <a:spcBef>
                  <a:spcPts val="0"/>
                </a:spcBef>
                <a:spcAft>
                  <a:spcPts val="0"/>
                </a:spcAft>
                <a:buNone/>
              </a:pPr>
              <a:endParaRPr sz="1900" b="0" i="0" u="none" strike="noStrike" cap="none" dirty="0">
                <a:solidFill>
                  <a:srgbClr val="BFBFBF"/>
                </a:solidFill>
                <a:latin typeface="Arial"/>
                <a:ea typeface="Arial"/>
                <a:cs typeface="Arial"/>
                <a:sym typeface="Arial"/>
              </a:endParaRPr>
            </a:p>
            <a:p>
              <a:pPr marL="0" marR="0" lvl="0" indent="0" algn="ctr" rtl="0">
                <a:spcBef>
                  <a:spcPts val="0"/>
                </a:spcBef>
                <a:spcAft>
                  <a:spcPts val="0"/>
                </a:spcAft>
                <a:buSzPct val="25000"/>
                <a:buNone/>
              </a:pPr>
              <a:r>
                <a:rPr lang="en-US" sz="2500" b="1" i="0" u="none" strike="noStrike" cap="none" dirty="0">
                  <a:solidFill>
                    <a:srgbClr val="FFC000"/>
                  </a:solidFill>
                  <a:latin typeface="Arial"/>
                  <a:ea typeface="Arial"/>
                  <a:cs typeface="Arial"/>
                  <a:sym typeface="Arial"/>
                </a:rPr>
                <a:t>Save your work</a:t>
              </a:r>
            </a:p>
            <a:p>
              <a:pPr marL="0" marR="0" lvl="0" indent="0" algn="l" rtl="0">
                <a:spcBef>
                  <a:spcPts val="0"/>
                </a:spcBef>
                <a:spcAft>
                  <a:spcPts val="0"/>
                </a:spcAft>
                <a:buSzPct val="25000"/>
                <a:buNone/>
              </a:pPr>
              <a:r>
                <a:rPr lang="en-US" sz="1900" b="0" i="0" u="none" strike="noStrike" cap="none" dirty="0">
                  <a:solidFill>
                    <a:srgbClr val="BFBFBF"/>
                  </a:solidFill>
                  <a:latin typeface="Arial"/>
                  <a:ea typeface="Arial"/>
                  <a:cs typeface="Arial"/>
                  <a:sym typeface="Arial"/>
                </a:rPr>
                <a:t>Save your template as a </a:t>
              </a:r>
              <a:r>
                <a:rPr lang="en-US" sz="1900" b="0" i="0" u="none" strike="noStrike" cap="none" baseline="0" dirty="0" smtClean="0">
                  <a:solidFill>
                    <a:srgbClr val="BFBFBF"/>
                  </a:solidFill>
                  <a:latin typeface="Arial"/>
                  <a:ea typeface="Arial"/>
                  <a:cs typeface="Arial"/>
                  <a:sym typeface="Arial"/>
                </a:rPr>
                <a:t> </a:t>
              </a:r>
              <a:r>
                <a:rPr lang="en-US" sz="1900" b="0" i="0" u="none" strike="noStrike" cap="none" baseline="0" dirty="0" err="1" smtClean="0">
                  <a:solidFill>
                    <a:srgbClr val="BFBFBF"/>
                  </a:solidFill>
                  <a:latin typeface="Arial"/>
                  <a:ea typeface="Arial"/>
                  <a:cs typeface="Arial"/>
                  <a:sym typeface="Arial"/>
                </a:rPr>
                <a:t>lastname.firstname</a:t>
              </a:r>
              <a:r>
                <a:rPr lang="en-US" sz="1900" b="0" i="0" u="none" strike="noStrike" cap="none" baseline="0" dirty="0" smtClean="0">
                  <a:solidFill>
                    <a:srgbClr val="BFBFBF"/>
                  </a:solidFill>
                  <a:latin typeface="Arial"/>
                  <a:ea typeface="Arial"/>
                  <a:cs typeface="Arial"/>
                  <a:sym typeface="Arial"/>
                </a:rPr>
                <a:t> and as a .</a:t>
              </a:r>
              <a:r>
                <a:rPr lang="en-US" sz="1900" b="0" i="0" u="none" strike="noStrike" cap="none" baseline="0" dirty="0" err="1" smtClean="0">
                  <a:solidFill>
                    <a:srgbClr val="BFBFBF"/>
                  </a:solidFill>
                  <a:latin typeface="Arial"/>
                  <a:ea typeface="Arial"/>
                  <a:cs typeface="Arial"/>
                  <a:sym typeface="Arial"/>
                </a:rPr>
                <a:t>pptx</a:t>
              </a:r>
              <a:r>
                <a:rPr lang="en-US" sz="1900" b="0" i="0" u="none" strike="noStrike" cap="none" baseline="0" dirty="0" smtClean="0">
                  <a:solidFill>
                    <a:srgbClr val="BFBFBF"/>
                  </a:solidFill>
                  <a:latin typeface="Arial"/>
                  <a:ea typeface="Arial"/>
                  <a:cs typeface="Arial"/>
                  <a:sym typeface="Arial"/>
                </a:rPr>
                <a:t> file.</a:t>
              </a:r>
              <a:endParaRPr lang="en-US" sz="1900" b="0" i="0" u="none" strike="noStrike" cap="none" dirty="0">
                <a:solidFill>
                  <a:srgbClr val="BFBFBF"/>
                </a:solidFill>
                <a:latin typeface="Arial"/>
                <a:ea typeface="Arial"/>
                <a:cs typeface="Arial"/>
                <a:sym typeface="Arial"/>
              </a:endParaRPr>
            </a:p>
          </p:txBody>
        </p:sp>
        <p:pic>
          <p:nvPicPr>
            <p:cNvPr id="9" name="Shape 31"/>
            <p:cNvPicPr preferRelativeResize="0"/>
            <p:nvPr/>
          </p:nvPicPr>
          <p:blipFill rotWithShape="1">
            <a:blip r:embed="rId13">
              <a:alphaModFix/>
            </a:blip>
            <a:srcRect/>
            <a:stretch/>
          </p:blipFill>
          <p:spPr>
            <a:xfrm>
              <a:off x="46915678" y="4126940"/>
              <a:ext cx="5586150" cy="2063772"/>
            </a:xfrm>
            <a:prstGeom prst="rect">
              <a:avLst/>
            </a:prstGeom>
            <a:noFill/>
            <a:ln>
              <a:noFill/>
            </a:ln>
          </p:spPr>
        </p:pic>
        <p:pic>
          <p:nvPicPr>
            <p:cNvPr id="10" name="Shape 33"/>
            <p:cNvPicPr preferRelativeResize="0"/>
            <p:nvPr/>
          </p:nvPicPr>
          <p:blipFill rotWithShape="1">
            <a:blip r:embed="rId14">
              <a:alphaModFix/>
            </a:blip>
            <a:srcRect/>
            <a:stretch/>
          </p:blipFill>
          <p:spPr>
            <a:xfrm>
              <a:off x="44461657" y="14000842"/>
              <a:ext cx="1482266" cy="992161"/>
            </a:xfrm>
            <a:prstGeom prst="rect">
              <a:avLst/>
            </a:prstGeom>
            <a:noFill/>
            <a:ln>
              <a:noFill/>
            </a:ln>
          </p:spPr>
        </p:pic>
        <p:sp>
          <p:nvSpPr>
            <p:cNvPr id="11" name="Shape 38"/>
            <p:cNvSpPr txBox="1"/>
            <p:nvPr/>
          </p:nvSpPr>
          <p:spPr>
            <a:xfrm>
              <a:off x="48310849" y="31518246"/>
              <a:ext cx="6870973" cy="1400153"/>
            </a:xfrm>
            <a:prstGeom prst="rect">
              <a:avLst/>
            </a:prstGeom>
            <a:noFill/>
            <a:ln>
              <a:noFill/>
            </a:ln>
          </p:spPr>
          <p:txBody>
            <a:bodyPr lIns="51100" tIns="25550" rIns="51100" bIns="25550" anchor="t" anchorCtr="0">
              <a:noAutofit/>
            </a:bodyPr>
            <a:lstStyle/>
            <a:p>
              <a:pPr marL="0" marR="0" lvl="0" indent="0" algn="r" rtl="0">
                <a:lnSpc>
                  <a:spcPct val="92857"/>
                </a:lnSpc>
                <a:spcBef>
                  <a:spcPts val="0"/>
                </a:spcBef>
                <a:spcAft>
                  <a:spcPts val="0"/>
                </a:spcAft>
                <a:buSzPct val="25000"/>
                <a:buNone/>
              </a:pPr>
              <a:r>
                <a:rPr lang="en-US" sz="2200" b="0" i="0" u="none" strike="noStrike" cap="none" dirty="0" smtClean="0">
                  <a:solidFill>
                    <a:schemeClr val="lt1"/>
                  </a:solidFill>
                  <a:latin typeface="Arial"/>
                  <a:ea typeface="Trebuchet MS"/>
                  <a:cs typeface="Arial"/>
                  <a:sym typeface="Trebuchet MS"/>
                </a:rPr>
                <a:t>This is an ePosterBoards</a:t>
              </a:r>
              <a:r>
                <a:rPr lang="en-US" sz="2200" b="0" i="0" u="none" strike="noStrike" cap="none" baseline="0" dirty="0" smtClean="0">
                  <a:solidFill>
                    <a:schemeClr val="lt1"/>
                  </a:solidFill>
                  <a:latin typeface="Arial"/>
                  <a:ea typeface="Trebuchet MS"/>
                  <a:cs typeface="Arial"/>
                  <a:sym typeface="Trebuchet MS"/>
                </a:rPr>
                <a:t> template</a:t>
              </a:r>
              <a:endParaRPr lang="en-US" sz="1900" b="0" i="0" u="none" strike="noStrike" cap="none" dirty="0">
                <a:solidFill>
                  <a:schemeClr val="lt1"/>
                </a:solidFill>
                <a:latin typeface="Arial"/>
                <a:ea typeface="Trebuchet MS"/>
                <a:cs typeface="Arial"/>
                <a:sym typeface="Trebuchet MS"/>
              </a:endParaRPr>
            </a:p>
            <a:p>
              <a:pPr marL="0" marR="0" lvl="0" indent="0" algn="r" rtl="0">
                <a:lnSpc>
                  <a:spcPct val="108333"/>
                </a:lnSpc>
                <a:spcBef>
                  <a:spcPts val="0"/>
                </a:spcBef>
                <a:spcAft>
                  <a:spcPts val="0"/>
                </a:spcAft>
                <a:buSzPct val="25000"/>
                <a:buNone/>
              </a:pPr>
              <a:r>
                <a:rPr lang="en-US" sz="1900" b="0" i="0" u="none" strike="noStrike" cap="none" dirty="0">
                  <a:solidFill>
                    <a:schemeClr val="lt1"/>
                  </a:solidFill>
                  <a:latin typeface="Arial"/>
                  <a:ea typeface="Trebuchet MS"/>
                  <a:cs typeface="Arial"/>
                  <a:sym typeface="Trebuchet MS"/>
                </a:rPr>
                <a:t>   </a:t>
              </a:r>
              <a:r>
                <a:rPr lang="en-US" sz="1900" b="0" i="0" u="none" strike="noStrike" cap="none" dirty="0" err="1" smtClean="0">
                  <a:solidFill>
                    <a:schemeClr val="lt1"/>
                  </a:solidFill>
                  <a:latin typeface="Arial"/>
                  <a:ea typeface="Trebuchet MS"/>
                  <a:cs typeface="Arial"/>
                  <a:sym typeface="Trebuchet MS"/>
                </a:rPr>
                <a:t>www.eposterboards.com</a:t>
              </a:r>
              <a:endParaRPr lang="en-US" sz="1900" b="1" i="0" u="none" strike="noStrike" cap="none" dirty="0">
                <a:solidFill>
                  <a:srgbClr val="FFFF00"/>
                </a:solidFill>
                <a:latin typeface="Arial"/>
                <a:ea typeface="Trebuchet MS"/>
                <a:cs typeface="Arial"/>
                <a:sym typeface="Trebuchet MS"/>
              </a:endParaRPr>
            </a:p>
          </p:txBody>
        </p:sp>
      </p:grpSp>
      <p:grpSp>
        <p:nvGrpSpPr>
          <p:cNvPr id="12" name="Shape 39"/>
          <p:cNvGrpSpPr/>
          <p:nvPr userDrawn="1"/>
        </p:nvGrpSpPr>
        <p:grpSpPr>
          <a:xfrm>
            <a:off x="-9580742" y="0"/>
            <a:ext cx="9404602" cy="21067776"/>
            <a:chOff x="-11225189" y="0"/>
            <a:chExt cx="11018866" cy="32918400"/>
          </a:xfrm>
        </p:grpSpPr>
        <p:sp>
          <p:nvSpPr>
            <p:cNvPr id="13" name="Shape 40"/>
            <p:cNvSpPr/>
            <p:nvPr/>
          </p:nvSpPr>
          <p:spPr>
            <a:xfrm>
              <a:off x="-11215664" y="0"/>
              <a:ext cx="11009341" cy="32918400"/>
            </a:xfrm>
            <a:prstGeom prst="rect">
              <a:avLst/>
            </a:prstGeom>
            <a:solidFill>
              <a:srgbClr val="0C0C0C"/>
            </a:solidFill>
            <a:ln>
              <a:noFill/>
            </a:ln>
          </p:spPr>
          <p:txBody>
            <a:bodyPr lIns="357700" tIns="357700" rIns="357700" bIns="0" anchor="t" anchorCtr="0">
              <a:noAutofit/>
            </a:bodyPr>
            <a:lstStyle/>
            <a:p>
              <a:pPr marL="0" marR="0" lvl="0" indent="0" algn="ctr" rtl="0">
                <a:spcBef>
                  <a:spcPts val="0"/>
                </a:spcBef>
                <a:spcAft>
                  <a:spcPts val="0"/>
                </a:spcAft>
                <a:buSzPct val="25000"/>
                <a:buNone/>
              </a:pPr>
              <a:r>
                <a:rPr lang="en-US" sz="2500" b="1" i="0" u="none" strike="noStrike" cap="none" dirty="0">
                  <a:solidFill>
                    <a:srgbClr val="FF0000"/>
                  </a:solidFill>
                  <a:latin typeface="Arial"/>
                  <a:ea typeface="Arial"/>
                  <a:cs typeface="Arial"/>
                  <a:sym typeface="Arial"/>
                </a:rPr>
                <a:t>(—THIS SIDEBAR DOES NOT </a:t>
              </a:r>
              <a:r>
                <a:rPr lang="en-US" sz="2500" b="1" i="0" u="none" strike="noStrike" cap="none" dirty="0" smtClean="0">
                  <a:solidFill>
                    <a:srgbClr val="FF0000"/>
                  </a:solidFill>
                  <a:latin typeface="Arial"/>
                  <a:ea typeface="Arial"/>
                  <a:cs typeface="Arial"/>
                  <a:sym typeface="Arial"/>
                </a:rPr>
                <a:t>SHOW—</a:t>
              </a:r>
              <a:r>
                <a:rPr lang="en-US" sz="2500" b="1" i="0" u="none" strike="noStrike" cap="none" dirty="0">
                  <a:solidFill>
                    <a:srgbClr val="FF0000"/>
                  </a:solidFill>
                  <a:latin typeface="Arial"/>
                  <a:ea typeface="Arial"/>
                  <a:cs typeface="Arial"/>
                  <a:sym typeface="Arial"/>
                </a:rPr>
                <a:t>)</a:t>
              </a:r>
            </a:p>
            <a:p>
              <a:pPr marL="0" marR="0" lvl="0" indent="0" algn="ctr" rtl="0">
                <a:spcBef>
                  <a:spcPts val="0"/>
                </a:spcBef>
                <a:spcAft>
                  <a:spcPts val="0"/>
                </a:spcAft>
                <a:buSzPct val="25000"/>
                <a:buNone/>
              </a:pPr>
              <a:r>
                <a:rPr lang="en-US" sz="3100" b="1" i="0" u="none" strike="noStrike" cap="none" dirty="0">
                  <a:solidFill>
                    <a:schemeClr val="lt1"/>
                  </a:solidFill>
                  <a:latin typeface="Arial"/>
                  <a:ea typeface="Arial"/>
                  <a:cs typeface="Arial"/>
                  <a:sym typeface="Arial"/>
                </a:rPr>
                <a:t>DESIGN GUIDE</a:t>
              </a:r>
            </a:p>
            <a:p>
              <a:pPr marL="0" marR="0" lvl="0" indent="0" algn="ctr" rtl="0">
                <a:spcBef>
                  <a:spcPts val="0"/>
                </a:spcBef>
                <a:spcAft>
                  <a:spcPts val="0"/>
                </a:spcAft>
                <a:buNone/>
              </a:pPr>
              <a:endParaRPr sz="2200" b="1" i="0" u="none" strike="noStrike" cap="none" dirty="0">
                <a:solidFill>
                  <a:srgbClr val="FFFFFF"/>
                </a:solidFill>
                <a:latin typeface="Arial"/>
                <a:ea typeface="Arial"/>
                <a:cs typeface="Arial"/>
                <a:sym typeface="Arial"/>
              </a:endParaRPr>
            </a:p>
            <a:p>
              <a:pPr marL="0" marR="0" lvl="0" indent="0" algn="l" rtl="0">
                <a:spcBef>
                  <a:spcPts val="0"/>
                </a:spcBef>
                <a:spcAft>
                  <a:spcPts val="0"/>
                </a:spcAft>
                <a:buSzPct val="25000"/>
                <a:buNone/>
              </a:pPr>
              <a:r>
                <a:rPr lang="en-US" sz="2200" b="0" i="0" u="none" strike="noStrike" cap="none" dirty="0">
                  <a:solidFill>
                    <a:srgbClr val="FFFFFF"/>
                  </a:solidFill>
                  <a:latin typeface="Arial"/>
                  <a:ea typeface="Arial"/>
                  <a:cs typeface="Arial"/>
                  <a:sym typeface="Arial"/>
                </a:rPr>
                <a:t>This PowerPoint </a:t>
              </a:r>
              <a:r>
                <a:rPr lang="en-US" sz="2200" b="0" i="0" u="none" strike="noStrike" cap="none" dirty="0" smtClean="0">
                  <a:solidFill>
                    <a:srgbClr val="FFFFFF"/>
                  </a:solidFill>
                  <a:latin typeface="Arial"/>
                  <a:ea typeface="Arial"/>
                  <a:cs typeface="Arial"/>
                  <a:sym typeface="Arial"/>
                </a:rPr>
                <a:t>2011 </a:t>
              </a:r>
              <a:r>
                <a:rPr lang="en-US" sz="2200" b="0" i="0" u="none" strike="noStrike" cap="none" dirty="0">
                  <a:solidFill>
                    <a:srgbClr val="FFFFFF"/>
                  </a:solidFill>
                  <a:latin typeface="Arial"/>
                  <a:ea typeface="Arial"/>
                  <a:cs typeface="Arial"/>
                  <a:sym typeface="Arial"/>
                </a:rPr>
                <a:t>template produces a </a:t>
              </a:r>
              <a:r>
                <a:rPr lang="en-US" sz="2200" b="0" i="0" u="none" strike="noStrike" cap="none" dirty="0" smtClean="0">
                  <a:solidFill>
                    <a:srgbClr val="FFFFFF"/>
                  </a:solidFill>
                  <a:latin typeface="Arial"/>
                  <a:ea typeface="Arial"/>
                  <a:cs typeface="Arial"/>
                  <a:sym typeface="Arial"/>
                </a:rPr>
                <a:t>40.97 inches by 23.04 inches </a:t>
              </a:r>
              <a:r>
                <a:rPr lang="en-US" sz="2200" b="0" i="0" u="none" strike="noStrike" cap="none" dirty="0">
                  <a:solidFill>
                    <a:srgbClr val="FFFFFF"/>
                  </a:solidFill>
                  <a:latin typeface="Arial"/>
                  <a:ea typeface="Arial"/>
                  <a:cs typeface="Arial"/>
                  <a:sym typeface="Arial"/>
                </a:rPr>
                <a:t>presentation poster. You can use it to create your research poster and save valuable time placing titles, subtitles, text, and graphics. </a:t>
              </a:r>
            </a:p>
            <a:p>
              <a:pPr marL="0" marR="0" lvl="0" indent="0" algn="l" rtl="0">
                <a:spcBef>
                  <a:spcPts val="0"/>
                </a:spcBef>
                <a:spcAft>
                  <a:spcPts val="0"/>
                </a:spcAft>
                <a:buNone/>
              </a:pPr>
              <a:endParaRPr sz="2200" b="0" i="0" u="none" strike="noStrike" cap="none" dirty="0">
                <a:solidFill>
                  <a:srgbClr val="FFFFFF"/>
                </a:solidFill>
                <a:latin typeface="Arial"/>
                <a:ea typeface="Arial"/>
                <a:cs typeface="Arial"/>
                <a:sym typeface="Arial"/>
              </a:endParaRPr>
            </a:p>
            <a:p>
              <a:pPr marL="0" marR="0" lvl="0" indent="0" algn="l" rtl="0">
                <a:spcBef>
                  <a:spcPts val="0"/>
                </a:spcBef>
                <a:spcAft>
                  <a:spcPts val="0"/>
                </a:spcAft>
                <a:buSzPct val="25000"/>
                <a:buNone/>
              </a:pPr>
              <a:r>
                <a:rPr lang="en-US" sz="2200" b="0" i="0" u="none" strike="noStrike" cap="none" dirty="0">
                  <a:solidFill>
                    <a:srgbClr val="FFFFFF"/>
                  </a:solidFill>
                  <a:latin typeface="Arial"/>
                  <a:ea typeface="Arial"/>
                  <a:cs typeface="Arial"/>
                  <a:sym typeface="Arial"/>
                </a:rPr>
                <a:t>We provide a series of </a:t>
              </a:r>
              <a:r>
                <a:rPr lang="en-US" sz="2200" b="0" i="0" u="none" strike="noStrike" cap="none" dirty="0" smtClean="0">
                  <a:solidFill>
                    <a:srgbClr val="FFFFFF"/>
                  </a:solidFill>
                  <a:latin typeface="Arial"/>
                  <a:ea typeface="Arial"/>
                  <a:cs typeface="Arial"/>
                  <a:sym typeface="Arial"/>
                </a:rPr>
                <a:t>YouTube </a:t>
              </a:r>
              <a:r>
                <a:rPr lang="en-US" sz="2200" b="0" i="0" u="none" strike="noStrike" cap="none" dirty="0">
                  <a:solidFill>
                    <a:srgbClr val="FFFFFF"/>
                  </a:solidFill>
                  <a:latin typeface="Arial"/>
                  <a:ea typeface="Arial"/>
                  <a:cs typeface="Arial"/>
                  <a:sym typeface="Arial"/>
                </a:rPr>
                <a:t>tutorials that will guide you through the poster design process and answer your poster production questions. To view our template tutorials, go online </a:t>
              </a:r>
              <a:r>
                <a:rPr lang="en-US" sz="2200" b="0" i="0" u="none" strike="noStrike" cap="none" dirty="0" smtClean="0">
                  <a:solidFill>
                    <a:srgbClr val="FFFFFF"/>
                  </a:solidFill>
                  <a:latin typeface="Arial"/>
                  <a:ea typeface="Arial"/>
                  <a:cs typeface="Arial"/>
                  <a:sym typeface="Arial"/>
                </a:rPr>
                <a:t>to </a:t>
              </a:r>
              <a:r>
                <a:rPr lang="en-US" sz="2200" b="0" i="0" u="none" strike="noStrike" cap="none" dirty="0" smtClean="0">
                  <a:solidFill>
                    <a:srgbClr val="FFFFFF"/>
                  </a:solidFill>
                  <a:latin typeface="Arial"/>
                  <a:ea typeface="Arial"/>
                  <a:cs typeface="Arial"/>
                  <a:sym typeface="Arial"/>
                  <a:hlinkClick r:id="rId15"/>
                </a:rPr>
                <a:t>https://www.youtube.com/playlist?list=PLBz4JvE0AKmweXsMNGeyRXgWgN_lj_b5L</a:t>
              </a:r>
              <a:endParaRPr sz="2200" b="0" i="0" u="none" strike="noStrike" cap="none" dirty="0">
                <a:solidFill>
                  <a:srgbClr val="FFFFFF"/>
                </a:solidFill>
                <a:latin typeface="Arial"/>
                <a:ea typeface="Arial"/>
                <a:cs typeface="Arial"/>
                <a:sym typeface="Arial"/>
              </a:endParaRPr>
            </a:p>
            <a:p>
              <a:pPr marL="0" marR="0" lvl="0" indent="0" algn="l" rtl="0">
                <a:spcBef>
                  <a:spcPts val="0"/>
                </a:spcBef>
                <a:spcAft>
                  <a:spcPts val="0"/>
                </a:spcAft>
                <a:buSzPct val="25000"/>
                <a:buNone/>
              </a:pPr>
              <a:r>
                <a:rPr lang="en-US" sz="2200" b="0" i="0" u="none" strike="noStrike" cap="none" dirty="0" smtClean="0">
                  <a:solidFill>
                    <a:schemeClr val="lt1"/>
                  </a:solidFill>
                  <a:latin typeface="Arial"/>
                  <a:ea typeface="Arial"/>
                  <a:cs typeface="Arial"/>
                  <a:sym typeface="Arial"/>
                </a:rPr>
                <a:t>If you are uploading ahead of time,</a:t>
              </a:r>
              <a:r>
                <a:rPr lang="en-US" sz="2200" b="0" i="0" u="none" strike="noStrike" cap="none" baseline="0" dirty="0" smtClean="0">
                  <a:solidFill>
                    <a:schemeClr val="lt1"/>
                  </a:solidFill>
                  <a:latin typeface="Arial"/>
                  <a:ea typeface="Arial"/>
                  <a:cs typeface="Arial"/>
                  <a:sym typeface="Arial"/>
                </a:rPr>
                <a:t> please go to our website: </a:t>
              </a:r>
              <a:r>
                <a:rPr lang="en-US" sz="2200" b="0" i="0" u="none" strike="noStrike" cap="none" dirty="0">
                  <a:solidFill>
                    <a:schemeClr val="lt1"/>
                  </a:solidFill>
                  <a:latin typeface="Arial"/>
                  <a:ea typeface="Arial"/>
                  <a:cs typeface="Arial"/>
                  <a:sym typeface="Arial"/>
                </a:rPr>
                <a:t/>
              </a:r>
              <a:br>
                <a:rPr lang="en-US" sz="2200" b="0" i="0" u="none" strike="noStrike" cap="none" dirty="0">
                  <a:solidFill>
                    <a:schemeClr val="lt1"/>
                  </a:solidFill>
                  <a:latin typeface="Arial"/>
                  <a:ea typeface="Arial"/>
                  <a:cs typeface="Arial"/>
                  <a:sym typeface="Arial"/>
                </a:rPr>
              </a:br>
              <a:r>
                <a:rPr lang="en-US" sz="2200" b="0" i="0" u="none" strike="noStrike" cap="none" dirty="0" smtClean="0">
                  <a:solidFill>
                    <a:schemeClr val="lt1"/>
                  </a:solidFill>
                  <a:latin typeface="Arial"/>
                  <a:ea typeface="Arial"/>
                  <a:cs typeface="Arial"/>
                  <a:sym typeface="Arial"/>
                  <a:hlinkClick r:id="rId16"/>
                </a:rPr>
                <a:t>http://www.eposterboards.com/eposterupload/</a:t>
              </a:r>
              <a:endParaRPr lang="en-US" sz="2200" b="0" i="0" u="none" strike="noStrike" cap="none" dirty="0" smtClean="0">
                <a:solidFill>
                  <a:schemeClr val="lt1"/>
                </a:solidFill>
                <a:latin typeface="Arial"/>
                <a:ea typeface="Arial"/>
                <a:cs typeface="Arial"/>
                <a:sym typeface="Arial"/>
              </a:endParaRPr>
            </a:p>
            <a:p>
              <a:pPr marL="0" marR="0" lvl="0" indent="0" algn="l" rtl="0">
                <a:spcBef>
                  <a:spcPts val="0"/>
                </a:spcBef>
                <a:spcAft>
                  <a:spcPts val="0"/>
                </a:spcAft>
                <a:buSzPct val="25000"/>
                <a:buNone/>
              </a:pPr>
              <a:endParaRPr lang="en-US" sz="2200" b="0" i="0" u="none" strike="noStrike" cap="none" dirty="0">
                <a:solidFill>
                  <a:schemeClr val="lt1"/>
                </a:solidFill>
                <a:latin typeface="Arial"/>
                <a:ea typeface="Arial"/>
                <a:cs typeface="Arial"/>
                <a:sym typeface="Arial"/>
              </a:endParaRPr>
            </a:p>
            <a:p>
              <a:pPr marL="0" marR="0" lvl="0" indent="0" algn="l" rtl="0">
                <a:spcBef>
                  <a:spcPts val="0"/>
                </a:spcBef>
                <a:spcAft>
                  <a:spcPts val="0"/>
                </a:spcAft>
                <a:buSzPct val="25000"/>
                <a:buNone/>
              </a:pPr>
              <a:r>
                <a:rPr lang="en-US" sz="2200" b="0" i="0" u="none" strike="noStrike" cap="none" dirty="0">
                  <a:solidFill>
                    <a:schemeClr val="lt1"/>
                  </a:solidFill>
                  <a:latin typeface="Arial"/>
                  <a:ea typeface="Arial"/>
                  <a:cs typeface="Arial"/>
                  <a:sym typeface="Arial"/>
                </a:rPr>
                <a:t>Need assistance? Call us at </a:t>
              </a:r>
              <a:r>
                <a:rPr lang="en-US" sz="2200" b="0" i="0" u="none" strike="noStrike" cap="none" dirty="0" smtClean="0">
                  <a:solidFill>
                    <a:srgbClr val="FFC000"/>
                  </a:solidFill>
                  <a:latin typeface="Arial"/>
                  <a:ea typeface="Arial"/>
                  <a:cs typeface="Arial"/>
                  <a:sym typeface="Arial"/>
                </a:rPr>
                <a:t>617-588-3508 option 2</a:t>
              </a:r>
              <a:endParaRPr lang="en-US" sz="2200" b="0" i="0" u="none" strike="noStrike" cap="none" dirty="0">
                <a:solidFill>
                  <a:srgbClr val="FFC000"/>
                </a:solidFill>
                <a:latin typeface="Arial"/>
                <a:ea typeface="Arial"/>
                <a:cs typeface="Arial"/>
                <a:sym typeface="Arial"/>
              </a:endParaRPr>
            </a:p>
            <a:p>
              <a:pPr marL="0" marR="0" lvl="0" indent="0" algn="l" rtl="0">
                <a:spcBef>
                  <a:spcPts val="0"/>
                </a:spcBef>
                <a:spcAft>
                  <a:spcPts val="0"/>
                </a:spcAft>
                <a:buNone/>
              </a:pPr>
              <a:endParaRPr sz="2800" b="1" i="0" u="none" strike="noStrike" cap="none" dirty="0">
                <a:solidFill>
                  <a:srgbClr val="FFFF00"/>
                </a:solidFill>
                <a:latin typeface="Arial"/>
                <a:ea typeface="Arial"/>
                <a:cs typeface="Arial"/>
                <a:sym typeface="Arial"/>
              </a:endParaRPr>
            </a:p>
            <a:p>
              <a:pPr marL="0" marR="0" lvl="0" indent="0" algn="ctr" rtl="0">
                <a:spcBef>
                  <a:spcPts val="0"/>
                </a:spcBef>
                <a:spcAft>
                  <a:spcPts val="0"/>
                </a:spcAft>
                <a:buNone/>
              </a:pPr>
              <a:endParaRPr sz="1900" b="1" i="0" u="none" strike="noStrike" cap="none" dirty="0">
                <a:solidFill>
                  <a:schemeClr val="lt1"/>
                </a:solidFill>
                <a:latin typeface="Arial"/>
                <a:ea typeface="Arial"/>
                <a:cs typeface="Arial"/>
                <a:sym typeface="Arial"/>
              </a:endParaRPr>
            </a:p>
            <a:p>
              <a:pPr marL="0" marR="0" lvl="0" indent="0" algn="ctr" rtl="0">
                <a:spcBef>
                  <a:spcPts val="0"/>
                </a:spcBef>
                <a:spcAft>
                  <a:spcPts val="0"/>
                </a:spcAft>
                <a:buSzPct val="25000"/>
                <a:buNone/>
              </a:pPr>
              <a:r>
                <a:rPr lang="en-US" sz="3100" b="1" i="0" u="none" strike="noStrike" cap="none" dirty="0">
                  <a:solidFill>
                    <a:schemeClr val="lt1"/>
                  </a:solidFill>
                  <a:latin typeface="Arial"/>
                  <a:ea typeface="Arial"/>
                  <a:cs typeface="Arial"/>
                  <a:sym typeface="Arial"/>
                </a:rPr>
                <a:t>QUICK START</a:t>
              </a:r>
            </a:p>
            <a:p>
              <a:pPr marL="0" marR="0" lvl="0" indent="0" algn="ctr" rtl="0">
                <a:spcBef>
                  <a:spcPts val="0"/>
                </a:spcBef>
                <a:spcAft>
                  <a:spcPts val="0"/>
                </a:spcAft>
                <a:buNone/>
              </a:pPr>
              <a:endParaRPr sz="2500" b="1" i="0" u="none" strike="noStrike" cap="none" dirty="0">
                <a:solidFill>
                  <a:schemeClr val="lt1"/>
                </a:solidFill>
                <a:latin typeface="Arial"/>
                <a:ea typeface="Arial"/>
                <a:cs typeface="Arial"/>
                <a:sym typeface="Arial"/>
              </a:endParaRPr>
            </a:p>
            <a:p>
              <a:pPr marL="0" marR="0" lvl="0" indent="0" algn="l" rtl="0">
                <a:spcBef>
                  <a:spcPts val="0"/>
                </a:spcBef>
                <a:spcAft>
                  <a:spcPts val="0"/>
                </a:spcAft>
                <a:buNone/>
              </a:pPr>
              <a:endParaRPr sz="2200" b="0" i="0" u="none" strike="noStrike" cap="none" dirty="0">
                <a:solidFill>
                  <a:schemeClr val="lt1"/>
                </a:solidFill>
                <a:latin typeface="Arial"/>
                <a:ea typeface="Arial"/>
                <a:cs typeface="Arial"/>
                <a:sym typeface="Arial"/>
              </a:endParaRPr>
            </a:p>
            <a:p>
              <a:pPr marL="0" marR="0" lvl="0" indent="0" algn="ctr" rtl="0">
                <a:spcBef>
                  <a:spcPts val="0"/>
                </a:spcBef>
                <a:spcAft>
                  <a:spcPts val="0"/>
                </a:spcAft>
                <a:buSzPct val="25000"/>
                <a:buNone/>
              </a:pPr>
              <a:r>
                <a:rPr lang="en-US" sz="2500" b="1" i="0" u="none" strike="noStrike" cap="none" dirty="0">
                  <a:solidFill>
                    <a:srgbClr val="FFC000"/>
                  </a:solidFill>
                  <a:latin typeface="Arial"/>
                  <a:ea typeface="Arial"/>
                  <a:cs typeface="Arial"/>
                  <a:sym typeface="Arial"/>
                </a:rPr>
                <a:t>Title, Authors, and Affiliations</a:t>
              </a:r>
            </a:p>
            <a:p>
              <a:pPr marL="0" marR="0" lvl="0" indent="0" algn="l" rtl="0">
                <a:spcBef>
                  <a:spcPts val="0"/>
                </a:spcBef>
                <a:spcAft>
                  <a:spcPts val="0"/>
                </a:spcAft>
                <a:buSzPct val="25000"/>
                <a:buNone/>
              </a:pPr>
              <a:r>
                <a:rPr lang="en-US" sz="1900" b="0" i="0" u="none" strike="noStrike" cap="none" dirty="0">
                  <a:solidFill>
                    <a:srgbClr val="BFBFBF"/>
                  </a:solidFill>
                  <a:latin typeface="Arial"/>
                  <a:ea typeface="Arial"/>
                  <a:cs typeface="Arial"/>
                  <a:sym typeface="Arial"/>
                </a:rPr>
                <a:t>Start designing your poster by adding the title, the names of the authors, and the affiliated institutions. You can type or paste text into the provided boxes. The template will automatically adjust the size of your text to fit the title box. You can manually override this feature and change the size of your text. </a:t>
              </a:r>
              <a:r>
                <a:rPr lang="en-US" sz="1900" b="0" i="0" u="none" strike="noStrike" cap="none" dirty="0" smtClean="0">
                  <a:solidFill>
                    <a:srgbClr val="BFBFBF"/>
                  </a:solidFill>
                  <a:latin typeface="Arial"/>
                  <a:ea typeface="Arial"/>
                  <a:cs typeface="Arial"/>
                  <a:sym typeface="Arial"/>
                </a:rPr>
                <a:t> </a:t>
              </a:r>
              <a:endParaRPr lang="en-US" sz="1900" b="0" i="0" u="none" strike="noStrike" cap="none" dirty="0">
                <a:solidFill>
                  <a:srgbClr val="BFBFBF"/>
                </a:solidFill>
                <a:latin typeface="Arial"/>
                <a:ea typeface="Arial"/>
                <a:cs typeface="Arial"/>
                <a:sym typeface="Arial"/>
              </a:endParaRPr>
            </a:p>
            <a:p>
              <a:pPr marL="0" marR="0" lvl="0" indent="0" algn="l" rtl="0">
                <a:spcBef>
                  <a:spcPts val="0"/>
                </a:spcBef>
                <a:spcAft>
                  <a:spcPts val="0"/>
                </a:spcAft>
                <a:buNone/>
              </a:pPr>
              <a:endParaRPr sz="1900" b="0" i="0" u="none" strike="noStrike" cap="none" dirty="0">
                <a:solidFill>
                  <a:srgbClr val="BFBFBF"/>
                </a:solidFill>
                <a:latin typeface="Arial"/>
                <a:ea typeface="Arial"/>
                <a:cs typeface="Arial"/>
                <a:sym typeface="Arial"/>
              </a:endParaRPr>
            </a:p>
            <a:p>
              <a:pPr marL="0" marR="0" lvl="0" indent="0" algn="l" rtl="0">
                <a:spcBef>
                  <a:spcPts val="0"/>
                </a:spcBef>
                <a:spcAft>
                  <a:spcPts val="0"/>
                </a:spcAft>
                <a:buSzPct val="25000"/>
                <a:buNone/>
              </a:pPr>
              <a:r>
                <a:rPr lang="en-US" sz="1900" b="1" i="0" u="none" strike="noStrike" cap="none" dirty="0">
                  <a:solidFill>
                    <a:srgbClr val="FFC000"/>
                  </a:solidFill>
                  <a:latin typeface="Arial"/>
                  <a:ea typeface="Arial"/>
                  <a:cs typeface="Arial"/>
                  <a:sym typeface="Arial"/>
                </a:rPr>
                <a:t>TIP: </a:t>
              </a:r>
              <a:r>
                <a:rPr lang="en-US" sz="1900" b="0" i="0" u="none" strike="noStrike" cap="none" dirty="0">
                  <a:solidFill>
                    <a:srgbClr val="BFBFBF"/>
                  </a:solidFill>
                  <a:latin typeface="Arial"/>
                  <a:ea typeface="Arial"/>
                  <a:cs typeface="Arial"/>
                  <a:sym typeface="Arial"/>
                </a:rPr>
                <a:t>The font size of your title should be bigger than your name(s) and institution name(s)</a:t>
              </a:r>
              <a:r>
                <a:rPr lang="en-US" sz="1900" b="0" i="0" u="none" strike="noStrike" cap="none" dirty="0" smtClean="0">
                  <a:solidFill>
                    <a:srgbClr val="BFBFBF"/>
                  </a:solidFill>
                  <a:latin typeface="Arial"/>
                  <a:ea typeface="Arial"/>
                  <a:cs typeface="Arial"/>
                  <a:sym typeface="Arial"/>
                </a:rPr>
                <a:t>. The smallest font size should be 28 points.</a:t>
              </a:r>
              <a:endParaRPr lang="en-US" sz="1900" b="0" i="0" u="none" strike="noStrike" cap="none" dirty="0">
                <a:solidFill>
                  <a:srgbClr val="BFBFBF"/>
                </a:solidFill>
                <a:latin typeface="Arial"/>
                <a:ea typeface="Arial"/>
                <a:cs typeface="Arial"/>
                <a:sym typeface="Arial"/>
              </a:endParaRPr>
            </a:p>
            <a:p>
              <a:pPr marL="0" marR="0" lvl="0" indent="0" algn="l" rtl="0">
                <a:spcBef>
                  <a:spcPts val="0"/>
                </a:spcBef>
                <a:spcAft>
                  <a:spcPts val="0"/>
                </a:spcAft>
                <a:buSzPct val="25000"/>
                <a:buNone/>
              </a:pPr>
              <a:r>
                <a:rPr lang="en-US" sz="2200" b="1" i="0" u="none" strike="noStrike" cap="none" dirty="0">
                  <a:solidFill>
                    <a:schemeClr val="lt1"/>
                  </a:solidFill>
                  <a:latin typeface="Arial"/>
                  <a:ea typeface="Arial"/>
                  <a:cs typeface="Arial"/>
                  <a:sym typeface="Arial"/>
                </a:rPr>
                <a:t/>
              </a:r>
              <a:br>
                <a:rPr lang="en-US" sz="2200" b="1" i="0" u="none" strike="noStrike" cap="none" dirty="0">
                  <a:solidFill>
                    <a:schemeClr val="lt1"/>
                  </a:solidFill>
                  <a:latin typeface="Arial"/>
                  <a:ea typeface="Arial"/>
                  <a:cs typeface="Arial"/>
                  <a:sym typeface="Arial"/>
                </a:rPr>
              </a:br>
              <a:endParaRPr lang="en-US" sz="2200" b="1" i="0" u="none" strike="noStrike" cap="none" dirty="0">
                <a:solidFill>
                  <a:schemeClr val="lt1"/>
                </a:solidFill>
                <a:latin typeface="Arial"/>
                <a:ea typeface="Arial"/>
                <a:cs typeface="Arial"/>
                <a:sym typeface="Arial"/>
              </a:endParaRPr>
            </a:p>
            <a:p>
              <a:pPr marL="0" marR="0" lvl="0" indent="0" algn="ctr" rtl="0">
                <a:spcBef>
                  <a:spcPts val="0"/>
                </a:spcBef>
                <a:spcAft>
                  <a:spcPts val="0"/>
                </a:spcAft>
                <a:buNone/>
              </a:pPr>
              <a:endParaRPr sz="2200" b="1" i="0" u="none" strike="noStrike" cap="none" dirty="0">
                <a:solidFill>
                  <a:srgbClr val="FFC000"/>
                </a:solidFill>
                <a:latin typeface="Arial"/>
                <a:ea typeface="Arial"/>
                <a:cs typeface="Arial"/>
                <a:sym typeface="Arial"/>
              </a:endParaRPr>
            </a:p>
            <a:p>
              <a:pPr marL="0" marR="0" lvl="0" indent="0" algn="ctr" rtl="0">
                <a:spcBef>
                  <a:spcPts val="0"/>
                </a:spcBef>
                <a:spcAft>
                  <a:spcPts val="0"/>
                </a:spcAft>
                <a:buNone/>
              </a:pPr>
              <a:endParaRPr sz="2200" b="1" i="0" u="none" strike="noStrike" cap="none" dirty="0">
                <a:solidFill>
                  <a:srgbClr val="FFC000"/>
                </a:solidFill>
                <a:latin typeface="Arial"/>
                <a:ea typeface="Arial"/>
                <a:cs typeface="Arial"/>
                <a:sym typeface="Arial"/>
              </a:endParaRPr>
            </a:p>
            <a:p>
              <a:pPr marL="0" marR="0" lvl="0" indent="0" algn="ctr" rtl="0">
                <a:spcBef>
                  <a:spcPts val="0"/>
                </a:spcBef>
                <a:spcAft>
                  <a:spcPts val="0"/>
                </a:spcAft>
                <a:buSzPct val="25000"/>
                <a:buNone/>
              </a:pPr>
              <a:r>
                <a:rPr lang="en-US" sz="2500" b="1" i="0" u="none" strike="noStrike" cap="none" dirty="0">
                  <a:solidFill>
                    <a:srgbClr val="FFC000"/>
                  </a:solidFill>
                  <a:latin typeface="Arial"/>
                  <a:ea typeface="Arial"/>
                  <a:cs typeface="Arial"/>
                  <a:sym typeface="Arial"/>
                </a:rPr>
                <a:t>Adding Logos / Seals</a:t>
              </a:r>
            </a:p>
            <a:p>
              <a:pPr marL="0" marR="0" lvl="0" indent="0" algn="l" rtl="0">
                <a:spcBef>
                  <a:spcPts val="0"/>
                </a:spcBef>
                <a:spcAft>
                  <a:spcPts val="0"/>
                </a:spcAft>
                <a:buSzPct val="25000"/>
                <a:buNone/>
              </a:pPr>
              <a:r>
                <a:rPr lang="en-US" sz="1900" b="0" i="0" u="none" strike="noStrike" cap="none" dirty="0">
                  <a:solidFill>
                    <a:srgbClr val="BFBFBF"/>
                  </a:solidFill>
                  <a:latin typeface="Arial"/>
                  <a:ea typeface="Arial"/>
                  <a:cs typeface="Arial"/>
                  <a:sym typeface="Arial"/>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marL="0" marR="0" lvl="0" indent="0" algn="l" rtl="0">
                <a:spcBef>
                  <a:spcPts val="0"/>
                </a:spcBef>
                <a:spcAft>
                  <a:spcPts val="0"/>
                </a:spcAft>
                <a:buNone/>
              </a:pPr>
              <a:endParaRPr sz="1900" b="0" i="0" u="none" strike="noStrike" cap="none" dirty="0">
                <a:solidFill>
                  <a:srgbClr val="BFBFBF"/>
                </a:solidFill>
                <a:latin typeface="Arial"/>
                <a:ea typeface="Arial"/>
                <a:cs typeface="Arial"/>
                <a:sym typeface="Arial"/>
              </a:endParaRPr>
            </a:p>
            <a:p>
              <a:pPr marL="0" marR="0" lvl="0" indent="0" algn="l" rtl="0">
                <a:spcBef>
                  <a:spcPts val="0"/>
                </a:spcBef>
                <a:spcAft>
                  <a:spcPts val="0"/>
                </a:spcAft>
                <a:buSzPct val="25000"/>
                <a:buNone/>
              </a:pPr>
              <a:r>
                <a:rPr lang="en-US" sz="1900" b="1" i="0" u="none" strike="noStrike" cap="none" dirty="0">
                  <a:solidFill>
                    <a:srgbClr val="FFC000"/>
                  </a:solidFill>
                  <a:latin typeface="Arial"/>
                  <a:ea typeface="Arial"/>
                  <a:cs typeface="Arial"/>
                  <a:sym typeface="Arial"/>
                </a:rPr>
                <a:t>TIP: </a:t>
              </a:r>
              <a:r>
                <a:rPr lang="en-US" sz="1900" b="0" i="0" u="none" strike="noStrike" cap="none" dirty="0" smtClean="0">
                  <a:solidFill>
                    <a:srgbClr val="BFBFBF"/>
                  </a:solidFill>
                  <a:latin typeface="Arial"/>
                  <a:ea typeface="Arial"/>
                  <a:cs typeface="Arial"/>
                  <a:sym typeface="Arial"/>
                </a:rPr>
                <a:t>If there</a:t>
              </a:r>
              <a:r>
                <a:rPr lang="en-US" sz="1900" b="0" i="0" u="none" strike="noStrike" cap="none" baseline="0" dirty="0" smtClean="0">
                  <a:solidFill>
                    <a:srgbClr val="BFBFBF"/>
                  </a:solidFill>
                  <a:latin typeface="Arial"/>
                  <a:ea typeface="Arial"/>
                  <a:cs typeface="Arial"/>
                  <a:sym typeface="Arial"/>
                </a:rPr>
                <a:t> is a conference website,  you can pull logos from there.  Please keep in mind that we will be adding navigational buttons or a kiosk menu button on the right side of each slide.  Please make the appropriate space for that.</a:t>
              </a:r>
              <a:endParaRPr lang="en-US" sz="1900" b="0" i="0" u="none" strike="noStrike" cap="none" dirty="0">
                <a:solidFill>
                  <a:srgbClr val="BFBFBF"/>
                </a:solidFill>
                <a:latin typeface="Arial"/>
                <a:ea typeface="Arial"/>
                <a:cs typeface="Arial"/>
                <a:sym typeface="Arial"/>
              </a:endParaRPr>
            </a:p>
            <a:p>
              <a:pPr marL="0" marR="0" lvl="0" indent="0" algn="l" rtl="0">
                <a:spcBef>
                  <a:spcPts val="0"/>
                </a:spcBef>
                <a:spcAft>
                  <a:spcPts val="0"/>
                </a:spcAft>
                <a:buNone/>
              </a:pPr>
              <a:endParaRPr sz="1900" b="0" i="0" u="none" strike="noStrike" cap="none" dirty="0">
                <a:solidFill>
                  <a:srgbClr val="FFFFFF"/>
                </a:solidFill>
                <a:latin typeface="Arial"/>
                <a:ea typeface="Arial"/>
                <a:cs typeface="Arial"/>
                <a:sym typeface="Arial"/>
              </a:endParaRPr>
            </a:p>
            <a:p>
              <a:pPr marL="0" marR="0" lvl="0" indent="0" algn="ctr" rtl="0">
                <a:spcBef>
                  <a:spcPts val="0"/>
                </a:spcBef>
                <a:spcAft>
                  <a:spcPts val="0"/>
                </a:spcAft>
                <a:buSzPct val="25000"/>
                <a:buNone/>
              </a:pPr>
              <a:r>
                <a:rPr lang="en-US" sz="2500" b="1" i="0" u="none" strike="noStrike" cap="none" dirty="0">
                  <a:solidFill>
                    <a:srgbClr val="FFC000"/>
                  </a:solidFill>
                  <a:latin typeface="Arial"/>
                  <a:ea typeface="Arial"/>
                  <a:cs typeface="Arial"/>
                  <a:sym typeface="Arial"/>
                </a:rPr>
                <a:t>Photographs / Graphics</a:t>
              </a:r>
            </a:p>
            <a:p>
              <a:pPr marL="0" marR="0" lvl="0" indent="0" algn="l" rtl="0">
                <a:spcBef>
                  <a:spcPts val="0"/>
                </a:spcBef>
                <a:spcAft>
                  <a:spcPts val="0"/>
                </a:spcAft>
                <a:buSzPct val="25000"/>
                <a:buNone/>
              </a:pPr>
              <a:r>
                <a:rPr lang="en-US" sz="1900" b="0" i="0" u="none" strike="noStrike" cap="none" dirty="0">
                  <a:solidFill>
                    <a:srgbClr val="BFBFBF"/>
                  </a:solidFill>
                  <a:latin typeface="Arial"/>
                  <a:ea typeface="Arial"/>
                  <a:cs typeface="Arial"/>
                  <a:sym typeface="Arial"/>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disproportionally.</a:t>
              </a:r>
            </a:p>
            <a:p>
              <a:pPr marL="0" marR="0" lvl="0" indent="0" algn="l" rtl="0">
                <a:spcBef>
                  <a:spcPts val="0"/>
                </a:spcBef>
                <a:spcAft>
                  <a:spcPts val="0"/>
                </a:spcAft>
                <a:buNone/>
              </a:pPr>
              <a:endParaRPr sz="1900" b="0" i="0" u="none" strike="noStrike" cap="none" dirty="0">
                <a:solidFill>
                  <a:srgbClr val="FFFFFF"/>
                </a:solidFill>
                <a:latin typeface="Arial"/>
                <a:ea typeface="Arial"/>
                <a:cs typeface="Arial"/>
                <a:sym typeface="Arial"/>
              </a:endParaRPr>
            </a:p>
            <a:p>
              <a:pPr marL="0" marR="0" lvl="0" indent="0" algn="ctr" rtl="0">
                <a:spcBef>
                  <a:spcPts val="0"/>
                </a:spcBef>
                <a:spcAft>
                  <a:spcPts val="0"/>
                </a:spcAft>
                <a:buNone/>
              </a:pPr>
              <a:endParaRPr sz="2200" b="1" i="0" u="none" strike="noStrike" cap="none" dirty="0">
                <a:solidFill>
                  <a:srgbClr val="FFC000"/>
                </a:solidFill>
                <a:latin typeface="Arial"/>
                <a:ea typeface="Arial"/>
                <a:cs typeface="Arial"/>
                <a:sym typeface="Arial"/>
              </a:endParaRPr>
            </a:p>
            <a:p>
              <a:pPr marL="0" marR="0" lvl="0" indent="0" algn="ctr" rtl="0">
                <a:spcBef>
                  <a:spcPts val="0"/>
                </a:spcBef>
                <a:spcAft>
                  <a:spcPts val="0"/>
                </a:spcAft>
                <a:buNone/>
              </a:pPr>
              <a:endParaRPr sz="2200" b="1" i="0" u="none" strike="noStrike" cap="none" dirty="0">
                <a:solidFill>
                  <a:srgbClr val="FFC000"/>
                </a:solidFill>
                <a:latin typeface="Arial"/>
                <a:ea typeface="Arial"/>
                <a:cs typeface="Arial"/>
                <a:sym typeface="Arial"/>
              </a:endParaRPr>
            </a:p>
            <a:p>
              <a:pPr marL="0" marR="0" lvl="0" indent="0" algn="ctr" rtl="0">
                <a:spcBef>
                  <a:spcPts val="0"/>
                </a:spcBef>
                <a:spcAft>
                  <a:spcPts val="0"/>
                </a:spcAft>
                <a:buNone/>
              </a:pPr>
              <a:endParaRPr sz="2200" b="1" i="0" u="none" strike="noStrike" cap="none" dirty="0">
                <a:solidFill>
                  <a:srgbClr val="FFC000"/>
                </a:solidFill>
                <a:latin typeface="Arial"/>
                <a:ea typeface="Arial"/>
                <a:cs typeface="Arial"/>
                <a:sym typeface="Arial"/>
              </a:endParaRPr>
            </a:p>
            <a:p>
              <a:pPr marL="0" marR="0" lvl="0" indent="0" algn="ctr" rtl="0">
                <a:spcBef>
                  <a:spcPts val="0"/>
                </a:spcBef>
                <a:spcAft>
                  <a:spcPts val="0"/>
                </a:spcAft>
                <a:buNone/>
              </a:pPr>
              <a:endParaRPr sz="2200" b="1" i="0" u="none" strike="noStrike" cap="none" dirty="0">
                <a:solidFill>
                  <a:srgbClr val="FFC000"/>
                </a:solidFill>
                <a:latin typeface="Arial"/>
                <a:ea typeface="Arial"/>
                <a:cs typeface="Arial"/>
                <a:sym typeface="Arial"/>
              </a:endParaRPr>
            </a:p>
            <a:p>
              <a:pPr marL="0" marR="0" lvl="0" indent="0" algn="ctr" rtl="0">
                <a:spcBef>
                  <a:spcPts val="0"/>
                </a:spcBef>
                <a:spcAft>
                  <a:spcPts val="0"/>
                </a:spcAft>
                <a:buNone/>
              </a:pPr>
              <a:endParaRPr sz="2200" b="1" i="0" u="none" strike="noStrike" cap="none" dirty="0">
                <a:solidFill>
                  <a:srgbClr val="FFC000"/>
                </a:solidFill>
                <a:latin typeface="Arial"/>
                <a:ea typeface="Arial"/>
                <a:cs typeface="Arial"/>
                <a:sym typeface="Arial"/>
              </a:endParaRPr>
            </a:p>
            <a:p>
              <a:pPr marL="0" marR="0" lvl="0" indent="0" algn="ctr" rtl="0">
                <a:spcBef>
                  <a:spcPts val="0"/>
                </a:spcBef>
                <a:spcAft>
                  <a:spcPts val="0"/>
                </a:spcAft>
                <a:buNone/>
              </a:pPr>
              <a:endParaRPr sz="2200" b="1" i="0" u="none" strike="noStrike" cap="none" dirty="0">
                <a:solidFill>
                  <a:srgbClr val="FFC000"/>
                </a:solidFill>
                <a:latin typeface="Arial"/>
                <a:ea typeface="Arial"/>
                <a:cs typeface="Arial"/>
                <a:sym typeface="Arial"/>
              </a:endParaRPr>
            </a:p>
          </p:txBody>
        </p:sp>
        <p:cxnSp>
          <p:nvCxnSpPr>
            <p:cNvPr id="14" name="Shape 41"/>
            <p:cNvCxnSpPr/>
            <p:nvPr/>
          </p:nvCxnSpPr>
          <p:spPr>
            <a:xfrm>
              <a:off x="-11225189" y="9929895"/>
              <a:ext cx="10999814" cy="3173"/>
            </a:xfrm>
            <a:prstGeom prst="straightConnector1">
              <a:avLst/>
            </a:prstGeom>
            <a:noFill/>
            <a:ln w="12700" cap="rnd" cmpd="sng">
              <a:solidFill>
                <a:srgbClr val="FFC000"/>
              </a:solidFill>
              <a:prstDash val="solid"/>
              <a:round/>
              <a:headEnd type="none" w="med" len="med"/>
              <a:tailEnd type="none" w="med" len="med"/>
            </a:ln>
          </p:spPr>
        </p:cxnSp>
        <p:pic>
          <p:nvPicPr>
            <p:cNvPr id="16" name="Shape 43"/>
            <p:cNvPicPr preferRelativeResize="0"/>
            <p:nvPr/>
          </p:nvPicPr>
          <p:blipFill rotWithShape="1">
            <a:blip r:embed="rId17">
              <a:alphaModFix/>
            </a:blip>
            <a:srcRect/>
            <a:stretch/>
          </p:blipFill>
          <p:spPr>
            <a:xfrm>
              <a:off x="-10331510" y="16890955"/>
              <a:ext cx="8658652" cy="1476161"/>
            </a:xfrm>
            <a:prstGeom prst="rect">
              <a:avLst/>
            </a:prstGeom>
            <a:noFill/>
            <a:ln>
              <a:noFill/>
            </a:ln>
          </p:spPr>
        </p:pic>
        <p:grpSp>
          <p:nvGrpSpPr>
            <p:cNvPr id="17" name="Shape 44"/>
            <p:cNvGrpSpPr/>
            <p:nvPr/>
          </p:nvGrpSpPr>
          <p:grpSpPr>
            <a:xfrm>
              <a:off x="-5922006" y="26846778"/>
              <a:ext cx="3928726" cy="2045781"/>
              <a:chOff x="-2708583" y="12535487"/>
              <a:chExt cx="1810574" cy="939918"/>
            </a:xfrm>
          </p:grpSpPr>
          <p:grpSp>
            <p:nvGrpSpPr>
              <p:cNvPr id="18" name="Shape 45"/>
              <p:cNvGrpSpPr/>
              <p:nvPr/>
            </p:nvGrpSpPr>
            <p:grpSpPr>
              <a:xfrm>
                <a:off x="-2708583" y="12535487"/>
                <a:ext cx="651154" cy="939877"/>
                <a:chOff x="-3865203" y="13230561"/>
                <a:chExt cx="812691" cy="1346841"/>
              </a:xfrm>
            </p:grpSpPr>
            <p:pic>
              <p:nvPicPr>
                <p:cNvPr id="22" name="Shape 46"/>
                <p:cNvPicPr preferRelativeResize="0"/>
                <p:nvPr/>
              </p:nvPicPr>
              <p:blipFill rotWithShape="1">
                <a:blip r:embed="rId18">
                  <a:alphaModFix/>
                </a:blip>
                <a:srcRect/>
                <a:stretch/>
              </p:blipFill>
              <p:spPr>
                <a:xfrm>
                  <a:off x="-3821313" y="13230561"/>
                  <a:ext cx="768801" cy="1090856"/>
                </a:xfrm>
                <a:prstGeom prst="rect">
                  <a:avLst/>
                </a:prstGeom>
                <a:noFill/>
                <a:ln>
                  <a:noFill/>
                </a:ln>
              </p:spPr>
            </p:pic>
            <p:sp>
              <p:nvSpPr>
                <p:cNvPr id="23" name="Shape 47"/>
                <p:cNvSpPr txBox="1"/>
                <p:nvPr/>
              </p:nvSpPr>
              <p:spPr>
                <a:xfrm>
                  <a:off x="-3865203" y="14294160"/>
                  <a:ext cx="777053" cy="283242"/>
                </a:xfrm>
                <a:prstGeom prst="rect">
                  <a:avLst/>
                </a:prstGeom>
                <a:solidFill>
                  <a:schemeClr val="accent1"/>
                </a:solidFill>
                <a:ln>
                  <a:noFill/>
                </a:ln>
              </p:spPr>
              <p:txBody>
                <a:bodyPr lIns="71525" tIns="71525" rIns="71525" bIns="71525" anchor="t" anchorCtr="0">
                  <a:noAutofit/>
                </a:bodyPr>
                <a:lstStyle/>
                <a:p>
                  <a:pPr marL="0" marR="0" lvl="0" indent="0" algn="ctr" rtl="0">
                    <a:spcBef>
                      <a:spcPts val="0"/>
                    </a:spcBef>
                    <a:spcAft>
                      <a:spcPts val="0"/>
                    </a:spcAft>
                    <a:buSzPct val="25000"/>
                    <a:buNone/>
                  </a:pPr>
                  <a:r>
                    <a:rPr lang="en-US" sz="1300" b="1" i="0" u="none" strike="noStrike" cap="none" dirty="0">
                      <a:solidFill>
                        <a:schemeClr val="dk1"/>
                      </a:solidFill>
                      <a:latin typeface="Trebuchet MS"/>
                      <a:ea typeface="Trebuchet MS"/>
                      <a:cs typeface="Trebuchet MS"/>
                      <a:sym typeface="Trebuchet MS"/>
                    </a:rPr>
                    <a:t>ORIGINAL</a:t>
                  </a:r>
                </a:p>
              </p:txBody>
            </p:sp>
          </p:grpSp>
          <p:grpSp>
            <p:nvGrpSpPr>
              <p:cNvPr id="19" name="Shape 48"/>
              <p:cNvGrpSpPr/>
              <p:nvPr/>
            </p:nvGrpSpPr>
            <p:grpSpPr>
              <a:xfrm>
                <a:off x="-1957953" y="12535529"/>
                <a:ext cx="1059944" cy="939876"/>
                <a:chOff x="-2818389" y="13226580"/>
                <a:chExt cx="1456597" cy="1291593"/>
              </a:xfrm>
            </p:grpSpPr>
            <p:pic>
              <p:nvPicPr>
                <p:cNvPr id="20" name="Shape 49"/>
                <p:cNvPicPr preferRelativeResize="0"/>
                <p:nvPr/>
              </p:nvPicPr>
              <p:blipFill rotWithShape="1">
                <a:blip r:embed="rId18">
                  <a:alphaModFix/>
                </a:blip>
                <a:srcRect/>
                <a:stretch/>
              </p:blipFill>
              <p:spPr>
                <a:xfrm>
                  <a:off x="-2782071" y="13226580"/>
                  <a:ext cx="1420279" cy="1029693"/>
                </a:xfrm>
                <a:prstGeom prst="rect">
                  <a:avLst/>
                </a:prstGeom>
                <a:noFill/>
                <a:ln>
                  <a:noFill/>
                </a:ln>
              </p:spPr>
            </p:pic>
            <p:sp>
              <p:nvSpPr>
                <p:cNvPr id="21" name="Shape 50"/>
                <p:cNvSpPr txBox="1"/>
                <p:nvPr/>
              </p:nvSpPr>
              <p:spPr>
                <a:xfrm>
                  <a:off x="-2818389" y="14265592"/>
                  <a:ext cx="1419613" cy="252581"/>
                </a:xfrm>
                <a:prstGeom prst="rect">
                  <a:avLst/>
                </a:prstGeom>
                <a:solidFill>
                  <a:srgbClr val="FF0000"/>
                </a:solidFill>
                <a:ln>
                  <a:noFill/>
                </a:ln>
              </p:spPr>
              <p:txBody>
                <a:bodyPr lIns="357700" tIns="71525" rIns="357700" bIns="71525" anchor="t" anchorCtr="0">
                  <a:noAutofit/>
                </a:bodyPr>
                <a:lstStyle/>
                <a:p>
                  <a:pPr marL="0" marR="0" lvl="0" indent="0" algn="ctr" rtl="0">
                    <a:spcBef>
                      <a:spcPts val="0"/>
                    </a:spcBef>
                    <a:spcAft>
                      <a:spcPts val="0"/>
                    </a:spcAft>
                    <a:buSzPct val="25000"/>
                    <a:buNone/>
                  </a:pPr>
                  <a:r>
                    <a:rPr lang="en-US" sz="1100" b="1" i="0" u="none" strike="noStrike" cap="none">
                      <a:solidFill>
                        <a:schemeClr val="lt1"/>
                      </a:solidFill>
                      <a:latin typeface="Trebuchet MS"/>
                      <a:ea typeface="Trebuchet MS"/>
                      <a:cs typeface="Trebuchet MS"/>
                      <a:sym typeface="Trebuchet MS"/>
                    </a:rPr>
                    <a:t>DISTORTED</a:t>
                  </a:r>
                </a:p>
              </p:txBody>
            </p:sp>
          </p:grpSp>
        </p:grpSp>
      </p:grpSp>
    </p:spTree>
    <p:extLst>
      <p:ext uri="{BB962C8B-B14F-4D97-AF65-F5344CB8AC3E}">
        <p14:creationId xmlns:p14="http://schemas.microsoft.com/office/powerpoint/2010/main" val="145193645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2809037" rtl="0" eaLnBrk="1" latinLnBrk="0" hangingPunct="1">
        <a:lnSpc>
          <a:spcPct val="90000"/>
        </a:lnSpc>
        <a:spcBef>
          <a:spcPct val="0"/>
        </a:spcBef>
        <a:buNone/>
        <a:defRPr sz="13517" kern="1200">
          <a:solidFill>
            <a:schemeClr val="tx1"/>
          </a:solidFill>
          <a:latin typeface="+mj-lt"/>
          <a:ea typeface="+mj-ea"/>
          <a:cs typeface="+mj-cs"/>
        </a:defRPr>
      </a:lvl1pPr>
    </p:titleStyle>
    <p:bodyStyle>
      <a:lvl1pPr marL="702259" indent="-702259" algn="l" defTabSz="2809037" rtl="0" eaLnBrk="1" latinLnBrk="0" hangingPunct="1">
        <a:lnSpc>
          <a:spcPct val="90000"/>
        </a:lnSpc>
        <a:spcBef>
          <a:spcPts val="3072"/>
        </a:spcBef>
        <a:buFont typeface="Arial" panose="020B0604020202020204" pitchFamily="34" charset="0"/>
        <a:buChar char="•"/>
        <a:defRPr sz="8602" kern="1200">
          <a:solidFill>
            <a:schemeClr val="tx1"/>
          </a:solidFill>
          <a:latin typeface="+mn-lt"/>
          <a:ea typeface="+mn-ea"/>
          <a:cs typeface="+mn-cs"/>
        </a:defRPr>
      </a:lvl1pPr>
      <a:lvl2pPr marL="2106778" indent="-702259" algn="l" defTabSz="2809037" rtl="0" eaLnBrk="1" latinLnBrk="0" hangingPunct="1">
        <a:lnSpc>
          <a:spcPct val="90000"/>
        </a:lnSpc>
        <a:spcBef>
          <a:spcPts val="1536"/>
        </a:spcBef>
        <a:buFont typeface="Arial" panose="020B0604020202020204" pitchFamily="34" charset="0"/>
        <a:buChar char="•"/>
        <a:defRPr sz="7373" kern="1200">
          <a:solidFill>
            <a:schemeClr val="tx1"/>
          </a:solidFill>
          <a:latin typeface="+mn-lt"/>
          <a:ea typeface="+mn-ea"/>
          <a:cs typeface="+mn-cs"/>
        </a:defRPr>
      </a:lvl2pPr>
      <a:lvl3pPr marL="3511296" indent="-702259" algn="l" defTabSz="2809037" rtl="0" eaLnBrk="1" latinLnBrk="0" hangingPunct="1">
        <a:lnSpc>
          <a:spcPct val="90000"/>
        </a:lnSpc>
        <a:spcBef>
          <a:spcPts val="1536"/>
        </a:spcBef>
        <a:buFont typeface="Arial" panose="020B0604020202020204" pitchFamily="34" charset="0"/>
        <a:buChar char="•"/>
        <a:defRPr sz="6144" kern="1200">
          <a:solidFill>
            <a:schemeClr val="tx1"/>
          </a:solidFill>
          <a:latin typeface="+mn-lt"/>
          <a:ea typeface="+mn-ea"/>
          <a:cs typeface="+mn-cs"/>
        </a:defRPr>
      </a:lvl3pPr>
      <a:lvl4pPr marL="4915814" indent="-702259" algn="l" defTabSz="2809037" rtl="0" eaLnBrk="1" latinLnBrk="0" hangingPunct="1">
        <a:lnSpc>
          <a:spcPct val="90000"/>
        </a:lnSpc>
        <a:spcBef>
          <a:spcPts val="1536"/>
        </a:spcBef>
        <a:buFont typeface="Arial" panose="020B0604020202020204" pitchFamily="34" charset="0"/>
        <a:buChar char="•"/>
        <a:defRPr sz="5530" kern="1200">
          <a:solidFill>
            <a:schemeClr val="tx1"/>
          </a:solidFill>
          <a:latin typeface="+mn-lt"/>
          <a:ea typeface="+mn-ea"/>
          <a:cs typeface="+mn-cs"/>
        </a:defRPr>
      </a:lvl4pPr>
      <a:lvl5pPr marL="6320333" indent="-702259" algn="l" defTabSz="2809037" rtl="0" eaLnBrk="1" latinLnBrk="0" hangingPunct="1">
        <a:lnSpc>
          <a:spcPct val="90000"/>
        </a:lnSpc>
        <a:spcBef>
          <a:spcPts val="1536"/>
        </a:spcBef>
        <a:buFont typeface="Arial" panose="020B0604020202020204" pitchFamily="34" charset="0"/>
        <a:buChar char="•"/>
        <a:defRPr sz="5530" kern="1200">
          <a:solidFill>
            <a:schemeClr val="tx1"/>
          </a:solidFill>
          <a:latin typeface="+mn-lt"/>
          <a:ea typeface="+mn-ea"/>
          <a:cs typeface="+mn-cs"/>
        </a:defRPr>
      </a:lvl5pPr>
      <a:lvl6pPr marL="7724851" indent="-702259" algn="l" defTabSz="2809037" rtl="0" eaLnBrk="1" latinLnBrk="0" hangingPunct="1">
        <a:lnSpc>
          <a:spcPct val="90000"/>
        </a:lnSpc>
        <a:spcBef>
          <a:spcPts val="1536"/>
        </a:spcBef>
        <a:buFont typeface="Arial" panose="020B0604020202020204" pitchFamily="34" charset="0"/>
        <a:buChar char="•"/>
        <a:defRPr sz="5530" kern="1200">
          <a:solidFill>
            <a:schemeClr val="tx1"/>
          </a:solidFill>
          <a:latin typeface="+mn-lt"/>
          <a:ea typeface="+mn-ea"/>
          <a:cs typeface="+mn-cs"/>
        </a:defRPr>
      </a:lvl6pPr>
      <a:lvl7pPr marL="9129370" indent="-702259" algn="l" defTabSz="2809037" rtl="0" eaLnBrk="1" latinLnBrk="0" hangingPunct="1">
        <a:lnSpc>
          <a:spcPct val="90000"/>
        </a:lnSpc>
        <a:spcBef>
          <a:spcPts val="1536"/>
        </a:spcBef>
        <a:buFont typeface="Arial" panose="020B0604020202020204" pitchFamily="34" charset="0"/>
        <a:buChar char="•"/>
        <a:defRPr sz="5530" kern="1200">
          <a:solidFill>
            <a:schemeClr val="tx1"/>
          </a:solidFill>
          <a:latin typeface="+mn-lt"/>
          <a:ea typeface="+mn-ea"/>
          <a:cs typeface="+mn-cs"/>
        </a:defRPr>
      </a:lvl7pPr>
      <a:lvl8pPr marL="10533888" indent="-702259" algn="l" defTabSz="2809037" rtl="0" eaLnBrk="1" latinLnBrk="0" hangingPunct="1">
        <a:lnSpc>
          <a:spcPct val="90000"/>
        </a:lnSpc>
        <a:spcBef>
          <a:spcPts val="1536"/>
        </a:spcBef>
        <a:buFont typeface="Arial" panose="020B0604020202020204" pitchFamily="34" charset="0"/>
        <a:buChar char="•"/>
        <a:defRPr sz="5530" kern="1200">
          <a:solidFill>
            <a:schemeClr val="tx1"/>
          </a:solidFill>
          <a:latin typeface="+mn-lt"/>
          <a:ea typeface="+mn-ea"/>
          <a:cs typeface="+mn-cs"/>
        </a:defRPr>
      </a:lvl8pPr>
      <a:lvl9pPr marL="11938406" indent="-702259" algn="l" defTabSz="2809037" rtl="0" eaLnBrk="1" latinLnBrk="0" hangingPunct="1">
        <a:lnSpc>
          <a:spcPct val="90000"/>
        </a:lnSpc>
        <a:spcBef>
          <a:spcPts val="1536"/>
        </a:spcBef>
        <a:buFont typeface="Arial" panose="020B0604020202020204" pitchFamily="34" charset="0"/>
        <a:buChar char="•"/>
        <a:defRPr sz="5530" kern="1200">
          <a:solidFill>
            <a:schemeClr val="tx1"/>
          </a:solidFill>
          <a:latin typeface="+mn-lt"/>
          <a:ea typeface="+mn-ea"/>
          <a:cs typeface="+mn-cs"/>
        </a:defRPr>
      </a:lvl9pPr>
    </p:bodyStyle>
    <p:otherStyle>
      <a:defPPr>
        <a:defRPr lang="en-US"/>
      </a:defPPr>
      <a:lvl1pPr marL="0" algn="l" defTabSz="2809037" rtl="0" eaLnBrk="1" latinLnBrk="0" hangingPunct="1">
        <a:defRPr sz="5530" kern="1200">
          <a:solidFill>
            <a:schemeClr val="tx1"/>
          </a:solidFill>
          <a:latin typeface="+mn-lt"/>
          <a:ea typeface="+mn-ea"/>
          <a:cs typeface="+mn-cs"/>
        </a:defRPr>
      </a:lvl1pPr>
      <a:lvl2pPr marL="1404518" algn="l" defTabSz="2809037" rtl="0" eaLnBrk="1" latinLnBrk="0" hangingPunct="1">
        <a:defRPr sz="5530" kern="1200">
          <a:solidFill>
            <a:schemeClr val="tx1"/>
          </a:solidFill>
          <a:latin typeface="+mn-lt"/>
          <a:ea typeface="+mn-ea"/>
          <a:cs typeface="+mn-cs"/>
        </a:defRPr>
      </a:lvl2pPr>
      <a:lvl3pPr marL="2809037" algn="l" defTabSz="2809037" rtl="0" eaLnBrk="1" latinLnBrk="0" hangingPunct="1">
        <a:defRPr sz="5530" kern="1200">
          <a:solidFill>
            <a:schemeClr val="tx1"/>
          </a:solidFill>
          <a:latin typeface="+mn-lt"/>
          <a:ea typeface="+mn-ea"/>
          <a:cs typeface="+mn-cs"/>
        </a:defRPr>
      </a:lvl3pPr>
      <a:lvl4pPr marL="4213555" algn="l" defTabSz="2809037" rtl="0" eaLnBrk="1" latinLnBrk="0" hangingPunct="1">
        <a:defRPr sz="5530" kern="1200">
          <a:solidFill>
            <a:schemeClr val="tx1"/>
          </a:solidFill>
          <a:latin typeface="+mn-lt"/>
          <a:ea typeface="+mn-ea"/>
          <a:cs typeface="+mn-cs"/>
        </a:defRPr>
      </a:lvl4pPr>
      <a:lvl5pPr marL="5618074" algn="l" defTabSz="2809037" rtl="0" eaLnBrk="1" latinLnBrk="0" hangingPunct="1">
        <a:defRPr sz="5530" kern="1200">
          <a:solidFill>
            <a:schemeClr val="tx1"/>
          </a:solidFill>
          <a:latin typeface="+mn-lt"/>
          <a:ea typeface="+mn-ea"/>
          <a:cs typeface="+mn-cs"/>
        </a:defRPr>
      </a:lvl5pPr>
      <a:lvl6pPr marL="7022592" algn="l" defTabSz="2809037" rtl="0" eaLnBrk="1" latinLnBrk="0" hangingPunct="1">
        <a:defRPr sz="5530" kern="1200">
          <a:solidFill>
            <a:schemeClr val="tx1"/>
          </a:solidFill>
          <a:latin typeface="+mn-lt"/>
          <a:ea typeface="+mn-ea"/>
          <a:cs typeface="+mn-cs"/>
        </a:defRPr>
      </a:lvl6pPr>
      <a:lvl7pPr marL="8427110" algn="l" defTabSz="2809037" rtl="0" eaLnBrk="1" latinLnBrk="0" hangingPunct="1">
        <a:defRPr sz="5530" kern="1200">
          <a:solidFill>
            <a:schemeClr val="tx1"/>
          </a:solidFill>
          <a:latin typeface="+mn-lt"/>
          <a:ea typeface="+mn-ea"/>
          <a:cs typeface="+mn-cs"/>
        </a:defRPr>
      </a:lvl7pPr>
      <a:lvl8pPr marL="9831629" algn="l" defTabSz="2809037" rtl="0" eaLnBrk="1" latinLnBrk="0" hangingPunct="1">
        <a:defRPr sz="5530" kern="1200">
          <a:solidFill>
            <a:schemeClr val="tx1"/>
          </a:solidFill>
          <a:latin typeface="+mn-lt"/>
          <a:ea typeface="+mn-ea"/>
          <a:cs typeface="+mn-cs"/>
        </a:defRPr>
      </a:lvl8pPr>
      <a:lvl9pPr marL="11236147" algn="l" defTabSz="2809037" rtl="0" eaLnBrk="1" latinLnBrk="0" hangingPunct="1">
        <a:defRPr sz="5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1.xml"/><Relationship Id="rId4" Type="http://schemas.openxmlformats.org/officeDocument/2006/relationships/slide" Target="slide2.xml"/><Relationship Id="rId5" Type="http://schemas.openxmlformats.org/officeDocument/2006/relationships/slide" Target="slide3.xml"/><Relationship Id="rId6" Type="http://schemas.openxmlformats.org/officeDocument/2006/relationships/slide" Target="slide4.xml"/><Relationship Id="rId7" Type="http://schemas.openxmlformats.org/officeDocument/2006/relationships/slide" Target="slide5.xml"/><Relationship Id="rId8" Type="http://schemas.openxmlformats.org/officeDocument/2006/relationships/slide" Target="slide6.xm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1" Type="http://schemas.openxmlformats.org/officeDocument/2006/relationships/slide" Target="slide4.xml"/><Relationship Id="rId12" Type="http://schemas.openxmlformats.org/officeDocument/2006/relationships/slide" Target="slide5.xml"/><Relationship Id="rId13" Type="http://schemas.openxmlformats.org/officeDocument/2006/relationships/slide" Target="slide6.xml"/><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slide" Target="slide1.xml"/><Relationship Id="rId9" Type="http://schemas.openxmlformats.org/officeDocument/2006/relationships/slide" Target="slide2.xml"/><Relationship Id="rId10" Type="http://schemas.openxmlformats.org/officeDocument/2006/relationships/slide" Target="slide3.xml"/></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4" Type="http://schemas.openxmlformats.org/officeDocument/2006/relationships/slide" Target="slide2.xml"/><Relationship Id="rId5" Type="http://schemas.openxmlformats.org/officeDocument/2006/relationships/slide" Target="slide3.xml"/><Relationship Id="rId6" Type="http://schemas.openxmlformats.org/officeDocument/2006/relationships/slide" Target="slide4.xml"/><Relationship Id="rId7" Type="http://schemas.openxmlformats.org/officeDocument/2006/relationships/slide" Target="slide5.xml"/><Relationship Id="rId8" Type="http://schemas.openxmlformats.org/officeDocument/2006/relationships/slide" Target="slide6.xml"/><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1" Type="http://schemas.openxmlformats.org/officeDocument/2006/relationships/slide" Target="slide4.xml"/><Relationship Id="rId12" Type="http://schemas.openxmlformats.org/officeDocument/2006/relationships/slide" Target="slide5.xml"/><Relationship Id="rId13" Type="http://schemas.openxmlformats.org/officeDocument/2006/relationships/slide" Target="slide6.xml"/><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8" Type="http://schemas.openxmlformats.org/officeDocument/2006/relationships/slide" Target="slide1.xml"/><Relationship Id="rId9" Type="http://schemas.openxmlformats.org/officeDocument/2006/relationships/slide" Target="slide2.xml"/><Relationship Id="rId10" Type="http://schemas.openxmlformats.org/officeDocument/2006/relationships/slide" Target="slide3.xml"/></Relationships>
</file>

<file path=ppt/slides/_rels/slide5.xml.rels><?xml version="1.0" encoding="UTF-8" standalone="yes"?>
<Relationships xmlns="http://schemas.openxmlformats.org/package/2006/relationships"><Relationship Id="rId3" Type="http://schemas.openxmlformats.org/officeDocument/2006/relationships/slide" Target="slide1.xml"/><Relationship Id="rId4" Type="http://schemas.openxmlformats.org/officeDocument/2006/relationships/slide" Target="slide2.xml"/><Relationship Id="rId5" Type="http://schemas.openxmlformats.org/officeDocument/2006/relationships/slide" Target="slide3.xml"/><Relationship Id="rId6" Type="http://schemas.openxmlformats.org/officeDocument/2006/relationships/slide" Target="slide4.xml"/><Relationship Id="rId7" Type="http://schemas.openxmlformats.org/officeDocument/2006/relationships/slide" Target="slide5.xml"/><Relationship Id="rId8" Type="http://schemas.openxmlformats.org/officeDocument/2006/relationships/slide" Target="slide6.xml"/><Relationship Id="rId9" Type="http://schemas.openxmlformats.org/officeDocument/2006/relationships/image" Target="../media/image5.png"/><Relationship Id="rId10"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1" Type="http://schemas.openxmlformats.org/officeDocument/2006/relationships/diagramQuickStyle" Target="../diagrams/quickStyle3.xml"/><Relationship Id="rId12" Type="http://schemas.openxmlformats.org/officeDocument/2006/relationships/diagramColors" Target="../diagrams/colors3.xml"/><Relationship Id="rId13" Type="http://schemas.microsoft.com/office/2007/relationships/diagramDrawing" Target="../diagrams/drawing3.xml"/><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slide" Target="slide1.xml"/><Relationship Id="rId4" Type="http://schemas.openxmlformats.org/officeDocument/2006/relationships/slide" Target="slide2.xml"/><Relationship Id="rId5" Type="http://schemas.openxmlformats.org/officeDocument/2006/relationships/slide" Target="slide3.xml"/><Relationship Id="rId6" Type="http://schemas.openxmlformats.org/officeDocument/2006/relationships/slide" Target="slide4.xml"/><Relationship Id="rId7" Type="http://schemas.openxmlformats.org/officeDocument/2006/relationships/slide" Target="slide5.xml"/><Relationship Id="rId8" Type="http://schemas.openxmlformats.org/officeDocument/2006/relationships/slide" Target="slide6.xml"/><Relationship Id="rId9" Type="http://schemas.openxmlformats.org/officeDocument/2006/relationships/diagramData" Target="../diagrams/data3.xml"/><Relationship Id="rId10"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663347" y="0"/>
            <a:ext cx="23988103" cy="1695600"/>
          </a:xfrm>
          <a:prstGeom prst="rect">
            <a:avLst/>
          </a:prstGeom>
          <a:solidFill>
            <a:srgbClr val="5994AD"/>
          </a:solidFill>
        </p:spPr>
        <p:txBody>
          <a:bodyPr wrap="square" rtlCol="0" anchor="ctr" anchorCtr="1">
            <a:noAutofit/>
          </a:bodyPr>
          <a:lstStyle/>
          <a:p>
            <a:pPr algn="ctr"/>
            <a:r>
              <a:rPr lang="en-CA" sz="5600" dirty="0" smtClean="0">
                <a:solidFill>
                  <a:schemeClr val="bg1"/>
                </a:solidFill>
                <a:latin typeface="Arial" panose="020B0604020202020204" pitchFamily="34" charset="0"/>
                <a:cs typeface="Arial" panose="020B0604020202020204" pitchFamily="34" charset="0"/>
              </a:rPr>
              <a:t>TITLE OF YOUR POSTER</a:t>
            </a:r>
            <a:endParaRPr lang="en-CA" sz="5600" dirty="0">
              <a:solidFill>
                <a:schemeClr val="bg1"/>
              </a:solidFill>
              <a:latin typeface="Arial" panose="020B0604020202020204" pitchFamily="34" charset="0"/>
              <a:cs typeface="Arial" panose="020B0604020202020204" pitchFamily="34" charset="0"/>
            </a:endParaRPr>
          </a:p>
        </p:txBody>
      </p:sp>
      <p:sp>
        <p:nvSpPr>
          <p:cNvPr id="29" name="Rectangle 28"/>
          <p:cNvSpPr/>
          <p:nvPr/>
        </p:nvSpPr>
        <p:spPr>
          <a:xfrm>
            <a:off x="119921" y="104931"/>
            <a:ext cx="37205587" cy="20821338"/>
          </a:xfrm>
          <a:prstGeom prst="rect">
            <a:avLst/>
          </a:prstGeom>
          <a:noFill/>
          <a:ln w="254000">
            <a:solidFill>
              <a:schemeClr val="tx1"/>
            </a:solidFill>
            <a:miter lim="800000"/>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6663347" y="1695600"/>
            <a:ext cx="23988103" cy="846000"/>
          </a:xfrm>
          <a:prstGeom prst="rect">
            <a:avLst/>
          </a:prstGeom>
          <a:solidFill>
            <a:srgbClr val="FDC21C"/>
          </a:solidFill>
        </p:spPr>
        <p:txBody>
          <a:bodyPr wrap="square" rtlCol="0" anchor="ctr" anchorCtr="1">
            <a:normAutofit/>
          </a:bodyPr>
          <a:lstStyle/>
          <a:p>
            <a:pPr algn="ctr"/>
            <a:r>
              <a:rPr lang="en-CA" sz="3600" dirty="0" smtClean="0">
                <a:solidFill>
                  <a:schemeClr val="bg1"/>
                </a:solidFill>
                <a:latin typeface="Arial" panose="020B0604020202020204" pitchFamily="34" charset="0"/>
                <a:cs typeface="Arial" panose="020B0604020202020204" pitchFamily="34" charset="0"/>
              </a:rPr>
              <a:t>Author names</a:t>
            </a:r>
            <a:endParaRPr lang="en-CA" sz="3600" baseline="30000" dirty="0">
              <a:solidFill>
                <a:schemeClr val="bg1"/>
              </a:solidFill>
              <a:latin typeface="Arial" panose="020B0604020202020204" pitchFamily="34" charset="0"/>
              <a:cs typeface="Arial" panose="020B0604020202020204" pitchFamily="34" charset="0"/>
            </a:endParaRPr>
          </a:p>
        </p:txBody>
      </p:sp>
      <p:sp>
        <p:nvSpPr>
          <p:cNvPr id="9" name="TextBox 8"/>
          <p:cNvSpPr txBox="1"/>
          <p:nvPr/>
        </p:nvSpPr>
        <p:spPr>
          <a:xfrm>
            <a:off x="6663347" y="2541600"/>
            <a:ext cx="23986800" cy="338400"/>
          </a:xfrm>
          <a:prstGeom prst="rect">
            <a:avLst/>
          </a:prstGeom>
          <a:solidFill>
            <a:schemeClr val="bg1"/>
          </a:solidFill>
        </p:spPr>
        <p:txBody>
          <a:bodyPr wrap="square" rtlCol="0" anchor="ctr" anchorCtr="1">
            <a:noAutofit/>
          </a:bodyPr>
          <a:lstStyle/>
          <a:p>
            <a:pPr algn="ctr"/>
            <a:r>
              <a:rPr lang="en-CA" sz="2400" dirty="0" smtClean="0">
                <a:latin typeface="Arial" panose="020B0604020202020204" pitchFamily="34" charset="0"/>
                <a:cs typeface="Arial" panose="020B0604020202020204" pitchFamily="34" charset="0"/>
              </a:rPr>
              <a:t>Affiliation names</a:t>
            </a:r>
            <a:endParaRPr lang="en-CA" sz="2400" dirty="0">
              <a:latin typeface="Arial" panose="020B0604020202020204" pitchFamily="34" charset="0"/>
              <a:cs typeface="Arial" panose="020B0604020202020204" pitchFamily="34" charset="0"/>
            </a:endParaRPr>
          </a:p>
        </p:txBody>
      </p:sp>
      <p:sp>
        <p:nvSpPr>
          <p:cNvPr id="10" name="TextBox 9">
            <a:hlinkClick r:id="rId3" action="ppaction://hlinksldjump"/>
          </p:cNvPr>
          <p:cNvSpPr txBox="1"/>
          <p:nvPr/>
        </p:nvSpPr>
        <p:spPr>
          <a:xfrm>
            <a:off x="420929" y="5126892"/>
            <a:ext cx="6238800" cy="846000"/>
          </a:xfrm>
          <a:prstGeom prst="rect">
            <a:avLst/>
          </a:prstGeom>
          <a:solidFill>
            <a:srgbClr val="D31246"/>
          </a:solidFill>
        </p:spPr>
        <p:txBody>
          <a:bodyPr wrap="square" rtlCol="0">
            <a:normAutofit/>
          </a:bodyPr>
          <a:lstStyle/>
          <a:p>
            <a:r>
              <a:rPr lang="en-CA" sz="4800" dirty="0" smtClean="0">
                <a:solidFill>
                  <a:schemeClr val="bg1"/>
                </a:solidFill>
                <a:latin typeface="Arial" panose="020B0604020202020204" pitchFamily="34" charset="0"/>
                <a:cs typeface="Arial" panose="020B0604020202020204" pitchFamily="34" charset="0"/>
              </a:rPr>
              <a:t>Abstract</a:t>
            </a:r>
            <a:endParaRPr lang="en-CA" sz="4800" dirty="0">
              <a:solidFill>
                <a:schemeClr val="bg1"/>
              </a:solidFill>
              <a:latin typeface="Arial" panose="020B0604020202020204" pitchFamily="34" charset="0"/>
              <a:cs typeface="Arial" panose="020B0604020202020204" pitchFamily="34" charset="0"/>
            </a:endParaRPr>
          </a:p>
        </p:txBody>
      </p:sp>
      <p:sp>
        <p:nvSpPr>
          <p:cNvPr id="11" name="TextBox 10">
            <a:hlinkClick r:id="rId4" action="ppaction://hlinksldjump"/>
          </p:cNvPr>
          <p:cNvSpPr txBox="1"/>
          <p:nvPr/>
        </p:nvSpPr>
        <p:spPr>
          <a:xfrm>
            <a:off x="420929" y="5973216"/>
            <a:ext cx="4158000" cy="846000"/>
          </a:xfrm>
          <a:prstGeom prst="rect">
            <a:avLst/>
          </a:prstGeom>
          <a:solidFill>
            <a:srgbClr val="919598"/>
          </a:solidFill>
        </p:spPr>
        <p:txBody>
          <a:bodyPr wrap="square" rtlCol="0">
            <a:normAutofit/>
          </a:bodyPr>
          <a:lstStyle/>
          <a:p>
            <a:r>
              <a:rPr lang="en-CA" sz="4800" dirty="0" smtClean="0">
                <a:solidFill>
                  <a:schemeClr val="bg1"/>
                </a:solidFill>
                <a:latin typeface="Arial" panose="020B0604020202020204" pitchFamily="34" charset="0"/>
                <a:cs typeface="Arial" panose="020B0604020202020204" pitchFamily="34" charset="0"/>
              </a:rPr>
              <a:t>Introduction</a:t>
            </a:r>
            <a:endParaRPr lang="en-CA" sz="4800" dirty="0">
              <a:solidFill>
                <a:schemeClr val="bg1"/>
              </a:solidFill>
              <a:latin typeface="Arial" panose="020B0604020202020204" pitchFamily="34" charset="0"/>
              <a:cs typeface="Arial" panose="020B0604020202020204" pitchFamily="34" charset="0"/>
            </a:endParaRPr>
          </a:p>
        </p:txBody>
      </p:sp>
      <p:sp>
        <p:nvSpPr>
          <p:cNvPr id="12" name="TextBox 11">
            <a:hlinkClick r:id="rId5" action="ppaction://hlinksldjump"/>
          </p:cNvPr>
          <p:cNvSpPr txBox="1"/>
          <p:nvPr/>
        </p:nvSpPr>
        <p:spPr>
          <a:xfrm>
            <a:off x="420929" y="6819216"/>
            <a:ext cx="4158000" cy="846000"/>
          </a:xfrm>
          <a:prstGeom prst="rect">
            <a:avLst/>
          </a:prstGeom>
          <a:solidFill>
            <a:srgbClr val="919598"/>
          </a:solidFill>
        </p:spPr>
        <p:txBody>
          <a:bodyPr wrap="square" rtlCol="0">
            <a:normAutofit/>
          </a:bodyPr>
          <a:lstStyle/>
          <a:p>
            <a:r>
              <a:rPr lang="en-CA" sz="4800" dirty="0" smtClean="0">
                <a:solidFill>
                  <a:schemeClr val="bg1"/>
                </a:solidFill>
                <a:latin typeface="Arial" panose="020B0604020202020204" pitchFamily="34" charset="0"/>
                <a:cs typeface="Arial" panose="020B0604020202020204" pitchFamily="34" charset="0"/>
              </a:rPr>
              <a:t>Methods</a:t>
            </a:r>
            <a:endParaRPr lang="en-CA" sz="4800" dirty="0">
              <a:solidFill>
                <a:schemeClr val="bg1"/>
              </a:solidFill>
              <a:latin typeface="Arial" panose="020B0604020202020204" pitchFamily="34" charset="0"/>
              <a:cs typeface="Arial" panose="020B0604020202020204" pitchFamily="34" charset="0"/>
            </a:endParaRPr>
          </a:p>
        </p:txBody>
      </p:sp>
      <p:sp>
        <p:nvSpPr>
          <p:cNvPr id="13" name="TextBox 12">
            <a:hlinkClick r:id="rId6" action="ppaction://hlinksldjump"/>
          </p:cNvPr>
          <p:cNvSpPr txBox="1"/>
          <p:nvPr/>
        </p:nvSpPr>
        <p:spPr>
          <a:xfrm>
            <a:off x="420929" y="7665216"/>
            <a:ext cx="4158000" cy="846000"/>
          </a:xfrm>
          <a:prstGeom prst="rect">
            <a:avLst/>
          </a:prstGeom>
          <a:solidFill>
            <a:srgbClr val="919598"/>
          </a:solidFill>
        </p:spPr>
        <p:txBody>
          <a:bodyPr wrap="square" rtlCol="0">
            <a:normAutofit/>
          </a:bodyPr>
          <a:lstStyle/>
          <a:p>
            <a:r>
              <a:rPr lang="en-CA" sz="4800" dirty="0" smtClean="0">
                <a:solidFill>
                  <a:schemeClr val="bg1"/>
                </a:solidFill>
                <a:latin typeface="Arial" panose="020B0604020202020204" pitchFamily="34" charset="0"/>
                <a:cs typeface="Arial" panose="020B0604020202020204" pitchFamily="34" charset="0"/>
              </a:rPr>
              <a:t>Results 1</a:t>
            </a:r>
            <a:endParaRPr lang="en-CA" sz="4800" dirty="0">
              <a:solidFill>
                <a:schemeClr val="bg1"/>
              </a:solidFill>
              <a:latin typeface="Arial" panose="020B0604020202020204" pitchFamily="34" charset="0"/>
              <a:cs typeface="Arial" panose="020B0604020202020204" pitchFamily="34" charset="0"/>
            </a:endParaRPr>
          </a:p>
        </p:txBody>
      </p:sp>
      <p:sp>
        <p:nvSpPr>
          <p:cNvPr id="18" name="TextBox 17"/>
          <p:cNvSpPr txBox="1">
            <a:spLocks/>
          </p:cNvSpPr>
          <p:nvPr/>
        </p:nvSpPr>
        <p:spPr>
          <a:xfrm>
            <a:off x="32886181" y="6888986"/>
            <a:ext cx="4157819" cy="846000"/>
          </a:xfrm>
          <a:prstGeom prst="rect">
            <a:avLst/>
          </a:prstGeom>
          <a:solidFill>
            <a:srgbClr val="FDC21C"/>
          </a:solidFill>
        </p:spPr>
        <p:txBody>
          <a:bodyPr wrap="square" rtlCol="0" anchor="ctr" anchorCtr="0">
            <a:noAutofit/>
          </a:bodyPr>
          <a:lstStyle/>
          <a:p>
            <a:pPr algn="ctr"/>
            <a:r>
              <a:rPr lang="en-US" sz="4000" dirty="0" smtClean="0">
                <a:solidFill>
                  <a:schemeClr val="bg1"/>
                </a:solidFill>
                <a:latin typeface="Arial" charset="0"/>
                <a:ea typeface="Arial" charset="0"/>
                <a:cs typeface="Arial" charset="0"/>
              </a:rPr>
              <a:t>Main Author</a:t>
            </a:r>
            <a:endParaRPr lang="en-US" sz="4000" dirty="0">
              <a:solidFill>
                <a:schemeClr val="bg1"/>
              </a:solidFill>
              <a:latin typeface="Arial" charset="0"/>
              <a:ea typeface="Arial" charset="0"/>
              <a:cs typeface="Arial" charset="0"/>
            </a:endParaRPr>
          </a:p>
        </p:txBody>
      </p:sp>
      <p:sp>
        <p:nvSpPr>
          <p:cNvPr id="28" name="TextBox 27">
            <a:hlinkClick r:id="rId7" action="ppaction://hlinksldjump"/>
          </p:cNvPr>
          <p:cNvSpPr txBox="1"/>
          <p:nvPr/>
        </p:nvSpPr>
        <p:spPr>
          <a:xfrm>
            <a:off x="421199" y="8510770"/>
            <a:ext cx="4158000" cy="846000"/>
          </a:xfrm>
          <a:prstGeom prst="rect">
            <a:avLst/>
          </a:prstGeom>
          <a:solidFill>
            <a:srgbClr val="919598"/>
          </a:solidFill>
        </p:spPr>
        <p:txBody>
          <a:bodyPr wrap="square" rtlCol="0" anchor="ctr" anchorCtr="0">
            <a:normAutofit/>
          </a:bodyPr>
          <a:lstStyle/>
          <a:p>
            <a:r>
              <a:rPr lang="en-CA" sz="4800" dirty="0" smtClean="0">
                <a:solidFill>
                  <a:schemeClr val="bg1"/>
                </a:solidFill>
                <a:latin typeface="Arial" panose="020B0604020202020204" pitchFamily="34" charset="0"/>
                <a:cs typeface="Arial" panose="020B0604020202020204" pitchFamily="34" charset="0"/>
              </a:rPr>
              <a:t>Results 2</a:t>
            </a:r>
            <a:endParaRPr lang="en-CA" sz="4800" dirty="0">
              <a:solidFill>
                <a:schemeClr val="bg1"/>
              </a:solidFill>
              <a:latin typeface="Arial" panose="020B0604020202020204" pitchFamily="34" charset="0"/>
              <a:cs typeface="Arial" panose="020B0604020202020204" pitchFamily="34" charset="0"/>
            </a:endParaRPr>
          </a:p>
        </p:txBody>
      </p:sp>
      <p:sp>
        <p:nvSpPr>
          <p:cNvPr id="15" name="Rectangle 14"/>
          <p:cNvSpPr/>
          <p:nvPr/>
        </p:nvSpPr>
        <p:spPr>
          <a:xfrm>
            <a:off x="32899543" y="2460463"/>
            <a:ext cx="4167011" cy="4285967"/>
          </a:xfrm>
          <a:prstGeom prst="rect">
            <a:avLst/>
          </a:prstGeom>
          <a:solidFill>
            <a:srgbClr val="5994AD"/>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Profile Photo</a:t>
            </a:r>
            <a:endParaRPr lang="en-US" dirty="0"/>
          </a:p>
        </p:txBody>
      </p:sp>
      <p:sp>
        <p:nvSpPr>
          <p:cNvPr id="26" name="Shape 202"/>
          <p:cNvSpPr txBox="1">
            <a:spLocks/>
          </p:cNvSpPr>
          <p:nvPr/>
        </p:nvSpPr>
        <p:spPr>
          <a:xfrm>
            <a:off x="6711672" y="3667390"/>
            <a:ext cx="23965465" cy="15936941"/>
          </a:xfrm>
          <a:prstGeom prst="rect">
            <a:avLst/>
          </a:prstGeom>
          <a:noFill/>
          <a:ln>
            <a:noFill/>
          </a:ln>
        </p:spPr>
        <p:txBody>
          <a:bodyPr vert="horz" lIns="178825" tIns="178825" rIns="178825" bIns="178825" rtlCol="0" anchor="t" anchorCtr="0">
            <a:noAutofit/>
          </a:bodyPr>
          <a:lstStyle>
            <a:lvl1pPr marL="0" indent="0" algn="ctr" defTabSz="2809037" rtl="0" eaLnBrk="1" latinLnBrk="0" hangingPunct="1">
              <a:lnSpc>
                <a:spcPct val="90000"/>
              </a:lnSpc>
              <a:spcBef>
                <a:spcPts val="3072"/>
              </a:spcBef>
              <a:buFont typeface="Arial" panose="020B0604020202020204" pitchFamily="34" charset="0"/>
              <a:buNone/>
              <a:defRPr sz="7373" kern="1200">
                <a:solidFill>
                  <a:schemeClr val="tx1"/>
                </a:solidFill>
                <a:latin typeface="+mn-lt"/>
                <a:ea typeface="+mn-ea"/>
                <a:cs typeface="+mn-cs"/>
              </a:defRPr>
            </a:lvl1pPr>
            <a:lvl2pPr marL="1404518" indent="0" algn="ctr" defTabSz="2809037" rtl="0" eaLnBrk="1" latinLnBrk="0" hangingPunct="1">
              <a:lnSpc>
                <a:spcPct val="90000"/>
              </a:lnSpc>
              <a:spcBef>
                <a:spcPts val="1536"/>
              </a:spcBef>
              <a:buFont typeface="Arial" panose="020B0604020202020204" pitchFamily="34" charset="0"/>
              <a:buNone/>
              <a:defRPr sz="6144" kern="1200">
                <a:solidFill>
                  <a:schemeClr val="tx1"/>
                </a:solidFill>
                <a:latin typeface="+mn-lt"/>
                <a:ea typeface="+mn-ea"/>
                <a:cs typeface="+mn-cs"/>
              </a:defRPr>
            </a:lvl2pPr>
            <a:lvl3pPr marL="2809037" indent="0" algn="ctr" defTabSz="2809037" rtl="0" eaLnBrk="1" latinLnBrk="0" hangingPunct="1">
              <a:lnSpc>
                <a:spcPct val="90000"/>
              </a:lnSpc>
              <a:spcBef>
                <a:spcPts val="1536"/>
              </a:spcBef>
              <a:buFont typeface="Arial" panose="020B0604020202020204" pitchFamily="34" charset="0"/>
              <a:buNone/>
              <a:defRPr sz="5530" kern="1200">
                <a:solidFill>
                  <a:schemeClr val="tx1"/>
                </a:solidFill>
                <a:latin typeface="+mn-lt"/>
                <a:ea typeface="+mn-ea"/>
                <a:cs typeface="+mn-cs"/>
              </a:defRPr>
            </a:lvl3pPr>
            <a:lvl4pPr marL="4213555" indent="0" algn="ctr" defTabSz="2809037" rtl="0" eaLnBrk="1" latinLnBrk="0" hangingPunct="1">
              <a:lnSpc>
                <a:spcPct val="90000"/>
              </a:lnSpc>
              <a:spcBef>
                <a:spcPts val="1536"/>
              </a:spcBef>
              <a:buFont typeface="Arial" panose="020B0604020202020204" pitchFamily="34" charset="0"/>
              <a:buNone/>
              <a:defRPr sz="4915" kern="1200">
                <a:solidFill>
                  <a:schemeClr val="tx1"/>
                </a:solidFill>
                <a:latin typeface="+mn-lt"/>
                <a:ea typeface="+mn-ea"/>
                <a:cs typeface="+mn-cs"/>
              </a:defRPr>
            </a:lvl4pPr>
            <a:lvl5pPr marL="5618074" indent="0" algn="ctr" defTabSz="2809037" rtl="0" eaLnBrk="1" latinLnBrk="0" hangingPunct="1">
              <a:lnSpc>
                <a:spcPct val="90000"/>
              </a:lnSpc>
              <a:spcBef>
                <a:spcPts val="1536"/>
              </a:spcBef>
              <a:buFont typeface="Arial" panose="020B0604020202020204" pitchFamily="34" charset="0"/>
              <a:buNone/>
              <a:defRPr sz="4915" kern="1200">
                <a:solidFill>
                  <a:schemeClr val="tx1"/>
                </a:solidFill>
                <a:latin typeface="+mn-lt"/>
                <a:ea typeface="+mn-ea"/>
                <a:cs typeface="+mn-cs"/>
              </a:defRPr>
            </a:lvl5pPr>
            <a:lvl6pPr marL="7022592" indent="0" algn="ctr" defTabSz="2809037" rtl="0" eaLnBrk="1" latinLnBrk="0" hangingPunct="1">
              <a:lnSpc>
                <a:spcPct val="90000"/>
              </a:lnSpc>
              <a:spcBef>
                <a:spcPts val="1536"/>
              </a:spcBef>
              <a:buFont typeface="Arial" panose="020B0604020202020204" pitchFamily="34" charset="0"/>
              <a:buNone/>
              <a:defRPr sz="4915" kern="1200">
                <a:solidFill>
                  <a:schemeClr val="tx1"/>
                </a:solidFill>
                <a:latin typeface="+mn-lt"/>
                <a:ea typeface="+mn-ea"/>
                <a:cs typeface="+mn-cs"/>
              </a:defRPr>
            </a:lvl6pPr>
            <a:lvl7pPr marL="8427110" indent="0" algn="ctr" defTabSz="2809037" rtl="0" eaLnBrk="1" latinLnBrk="0" hangingPunct="1">
              <a:lnSpc>
                <a:spcPct val="90000"/>
              </a:lnSpc>
              <a:spcBef>
                <a:spcPts val="1536"/>
              </a:spcBef>
              <a:buFont typeface="Arial" panose="020B0604020202020204" pitchFamily="34" charset="0"/>
              <a:buNone/>
              <a:defRPr sz="4915" kern="1200">
                <a:solidFill>
                  <a:schemeClr val="tx1"/>
                </a:solidFill>
                <a:latin typeface="+mn-lt"/>
                <a:ea typeface="+mn-ea"/>
                <a:cs typeface="+mn-cs"/>
              </a:defRPr>
            </a:lvl7pPr>
            <a:lvl8pPr marL="9831629" indent="0" algn="ctr" defTabSz="2809037" rtl="0" eaLnBrk="1" latinLnBrk="0" hangingPunct="1">
              <a:lnSpc>
                <a:spcPct val="90000"/>
              </a:lnSpc>
              <a:spcBef>
                <a:spcPts val="1536"/>
              </a:spcBef>
              <a:buFont typeface="Arial" panose="020B0604020202020204" pitchFamily="34" charset="0"/>
              <a:buNone/>
              <a:defRPr sz="4915" kern="1200">
                <a:solidFill>
                  <a:schemeClr val="tx1"/>
                </a:solidFill>
                <a:latin typeface="+mn-lt"/>
                <a:ea typeface="+mn-ea"/>
                <a:cs typeface="+mn-cs"/>
              </a:defRPr>
            </a:lvl8pPr>
            <a:lvl9pPr marL="11236147" indent="0" algn="ctr" defTabSz="2809037" rtl="0" eaLnBrk="1" latinLnBrk="0" hangingPunct="1">
              <a:lnSpc>
                <a:spcPct val="90000"/>
              </a:lnSpc>
              <a:spcBef>
                <a:spcPts val="1536"/>
              </a:spcBef>
              <a:buFont typeface="Arial" panose="020B0604020202020204" pitchFamily="34" charset="0"/>
              <a:buNone/>
              <a:defRPr sz="4915" kern="1200">
                <a:solidFill>
                  <a:schemeClr val="tx1"/>
                </a:solidFill>
                <a:latin typeface="+mn-lt"/>
                <a:ea typeface="+mn-ea"/>
                <a:cs typeface="+mn-cs"/>
              </a:defRPr>
            </a:lvl9pPr>
          </a:lstStyle>
          <a:p>
            <a:pPr marL="457200" indent="-457200" algn="l">
              <a:buFont typeface="Arial"/>
              <a:buChar char="•"/>
            </a:pPr>
            <a:r>
              <a:rPr lang="en-US" sz="2800" dirty="0" smtClean="0">
                <a:solidFill>
                  <a:srgbClr val="000000"/>
                </a:solidFill>
                <a:latin typeface="+mj-lt"/>
              </a:rPr>
              <a:t>This slide/poster size is 40.97 inches by 23.04 inches (16:9 aspect ratio).  If you are creating your own template on PowerPoint 2011, go to File -&gt; Page Setup if you  and enter above dimensions.  All of our ePosterBoards templates have been preset with the correct formats.</a:t>
            </a:r>
          </a:p>
          <a:p>
            <a:pPr marL="457200" indent="-457200" algn="l">
              <a:buFont typeface="Arial"/>
              <a:buChar char="•"/>
            </a:pPr>
            <a:r>
              <a:rPr lang="en-US" sz="2800" dirty="0" smtClean="0">
                <a:solidFill>
                  <a:srgbClr val="000000"/>
                </a:solidFill>
                <a:latin typeface="+mj-lt"/>
              </a:rPr>
              <a:t>Minimum font: 28pt (this may seem large, but at this poster size it’s not)</a:t>
            </a:r>
          </a:p>
          <a:p>
            <a:pPr marL="457200" indent="-457200" algn="l">
              <a:buFont typeface="Arial"/>
              <a:buChar char="•"/>
            </a:pPr>
            <a:r>
              <a:rPr lang="en-US" sz="2800" dirty="0" smtClean="0">
                <a:solidFill>
                  <a:srgbClr val="000000"/>
                </a:solidFill>
                <a:latin typeface="+mj-lt"/>
              </a:rPr>
              <a:t>Recommended font Types: Calibri, Arial, Times New Roman</a:t>
            </a:r>
          </a:p>
          <a:p>
            <a:pPr marL="457200" indent="-457200" algn="l">
              <a:buFont typeface="Arial"/>
              <a:buChar char="•"/>
            </a:pPr>
            <a:r>
              <a:rPr lang="en-US" sz="2800" dirty="0" smtClean="0">
                <a:solidFill>
                  <a:srgbClr val="000000"/>
                </a:solidFill>
                <a:latin typeface="+mj-lt"/>
              </a:rPr>
              <a:t>Multiple pages can be used. Multiple page allows adequate spacing for adding more content, images, graphs and videos</a:t>
            </a:r>
            <a:endParaRPr lang="en-US" sz="2800" dirty="0">
              <a:solidFill>
                <a:srgbClr val="000000"/>
              </a:solidFill>
              <a:latin typeface="+mj-lt"/>
            </a:endParaRPr>
          </a:p>
        </p:txBody>
      </p:sp>
      <p:sp>
        <p:nvSpPr>
          <p:cNvPr id="22" name="TextBox 21"/>
          <p:cNvSpPr txBox="1"/>
          <p:nvPr/>
        </p:nvSpPr>
        <p:spPr>
          <a:xfrm>
            <a:off x="330181" y="11274504"/>
            <a:ext cx="4471803" cy="2862322"/>
          </a:xfrm>
          <a:prstGeom prst="rect">
            <a:avLst/>
          </a:prstGeom>
          <a:solidFill>
            <a:srgbClr val="5994AD"/>
          </a:solidFill>
        </p:spPr>
        <p:txBody>
          <a:bodyPr wrap="square" rtlCol="0">
            <a:spAutoFit/>
          </a:bodyPr>
          <a:lstStyle/>
          <a:p>
            <a:r>
              <a:rPr lang="en-CA" sz="3600" dirty="0" smtClean="0">
                <a:solidFill>
                  <a:schemeClr val="bg1"/>
                </a:solidFill>
                <a:latin typeface="Arial" panose="020B0604020202020204" pitchFamily="34" charset="0"/>
                <a:cs typeface="Arial" panose="020B0604020202020204" pitchFamily="34" charset="0"/>
              </a:rPr>
              <a:t>Please use the headings above to navigate through the different sections of the poster </a:t>
            </a:r>
            <a:endParaRPr lang="en-CA" sz="3600" dirty="0">
              <a:solidFill>
                <a:schemeClr val="bg1"/>
              </a:solidFill>
              <a:latin typeface="Arial" panose="020B0604020202020204" pitchFamily="34" charset="0"/>
              <a:cs typeface="Arial" panose="020B0604020202020204" pitchFamily="34" charset="0"/>
            </a:endParaRPr>
          </a:p>
        </p:txBody>
      </p:sp>
      <p:sp>
        <p:nvSpPr>
          <p:cNvPr id="23" name="Rectangle 22"/>
          <p:cNvSpPr/>
          <p:nvPr/>
        </p:nvSpPr>
        <p:spPr>
          <a:xfrm>
            <a:off x="515914" y="219436"/>
            <a:ext cx="5595701" cy="2320398"/>
          </a:xfrm>
          <a:prstGeom prst="rect">
            <a:avLst/>
          </a:prstGeom>
          <a:solidFill>
            <a:srgbClr val="D3124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ASSOCIATION LOGO</a:t>
            </a:r>
            <a:endParaRPr lang="en-US" dirty="0"/>
          </a:p>
        </p:txBody>
      </p:sp>
      <p:sp>
        <p:nvSpPr>
          <p:cNvPr id="25" name="Rectangle 24"/>
          <p:cNvSpPr/>
          <p:nvPr/>
        </p:nvSpPr>
        <p:spPr>
          <a:xfrm>
            <a:off x="515916" y="2857312"/>
            <a:ext cx="5635386" cy="1944559"/>
          </a:xfrm>
          <a:prstGeom prst="rect">
            <a:avLst/>
          </a:prstGeom>
          <a:solidFill>
            <a:srgbClr val="5994A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OTHER LOGO OR IMAGE</a:t>
            </a:r>
            <a:endParaRPr lang="en-US" dirty="0"/>
          </a:p>
        </p:txBody>
      </p:sp>
      <p:sp>
        <p:nvSpPr>
          <p:cNvPr id="27" name="Rectangle 26"/>
          <p:cNvSpPr/>
          <p:nvPr/>
        </p:nvSpPr>
        <p:spPr>
          <a:xfrm>
            <a:off x="390515" y="14478644"/>
            <a:ext cx="5317900" cy="3809749"/>
          </a:xfrm>
          <a:prstGeom prst="rect">
            <a:avLst/>
          </a:prstGeom>
          <a:solidFill>
            <a:srgbClr val="FDC21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Image</a:t>
            </a:r>
            <a:endParaRPr lang="en-US" dirty="0"/>
          </a:p>
        </p:txBody>
      </p:sp>
      <p:sp>
        <p:nvSpPr>
          <p:cNvPr id="32" name="TextBox 31">
            <a:hlinkClick r:id="rId8" action="ppaction://hlinksldjump"/>
          </p:cNvPr>
          <p:cNvSpPr txBox="1"/>
          <p:nvPr/>
        </p:nvSpPr>
        <p:spPr>
          <a:xfrm>
            <a:off x="420913" y="9367845"/>
            <a:ext cx="4158000" cy="846000"/>
          </a:xfrm>
          <a:prstGeom prst="rect">
            <a:avLst/>
          </a:prstGeom>
          <a:solidFill>
            <a:srgbClr val="919598"/>
          </a:solidFill>
        </p:spPr>
        <p:txBody>
          <a:bodyPr wrap="square" rtlCol="0">
            <a:normAutofit/>
          </a:bodyPr>
          <a:lstStyle/>
          <a:p>
            <a:r>
              <a:rPr lang="en-CA" sz="4800" dirty="0" smtClean="0">
                <a:solidFill>
                  <a:schemeClr val="bg1"/>
                </a:solidFill>
                <a:latin typeface="Arial" panose="020B0604020202020204" pitchFamily="34" charset="0"/>
                <a:cs typeface="Arial" panose="020B0604020202020204" pitchFamily="34" charset="0"/>
              </a:rPr>
              <a:t>Conclusion</a:t>
            </a:r>
            <a:endParaRPr lang="en-CA" sz="48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1744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119921" y="104931"/>
            <a:ext cx="37205587" cy="20821338"/>
          </a:xfrm>
          <a:prstGeom prst="rect">
            <a:avLst/>
          </a:prstGeom>
          <a:noFill/>
          <a:ln w="254000">
            <a:solidFill>
              <a:schemeClr val="tx1"/>
            </a:solidFill>
            <a:miter lim="800000"/>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6659728" y="2879676"/>
            <a:ext cx="15991200" cy="846000"/>
          </a:xfrm>
          <a:prstGeom prst="rect">
            <a:avLst/>
          </a:prstGeom>
          <a:solidFill>
            <a:srgbClr val="D31246"/>
          </a:solidFill>
        </p:spPr>
        <p:txBody>
          <a:bodyPr wrap="square" rtlCol="0" anchor="ctr" anchorCtr="0">
            <a:spAutoFit/>
          </a:bodyPr>
          <a:lstStyle/>
          <a:p>
            <a:r>
              <a:rPr lang="en-CA" sz="4800" dirty="0" smtClean="0">
                <a:solidFill>
                  <a:schemeClr val="bg1"/>
                </a:solidFill>
                <a:latin typeface="Arial" panose="020B0604020202020204" pitchFamily="34" charset="0"/>
                <a:cs typeface="Arial" panose="020B0604020202020204" pitchFamily="34" charset="0"/>
              </a:rPr>
              <a:t>Intro</a:t>
            </a:r>
            <a:endParaRPr lang="en-CA" sz="4800" dirty="0">
              <a:solidFill>
                <a:schemeClr val="bg1"/>
              </a:solidFill>
              <a:latin typeface="Arial" panose="020B0604020202020204" pitchFamily="34" charset="0"/>
              <a:cs typeface="Arial" panose="020B0604020202020204" pitchFamily="34" charset="0"/>
            </a:endParaRPr>
          </a:p>
        </p:txBody>
      </p:sp>
      <p:sp>
        <p:nvSpPr>
          <p:cNvPr id="3" name="TextBox 2"/>
          <p:cNvSpPr txBox="1"/>
          <p:nvPr/>
        </p:nvSpPr>
        <p:spPr>
          <a:xfrm>
            <a:off x="6659729" y="3725676"/>
            <a:ext cx="15991197" cy="3785652"/>
          </a:xfrm>
          <a:prstGeom prst="rect">
            <a:avLst/>
          </a:prstGeom>
          <a:noFill/>
        </p:spPr>
        <p:txBody>
          <a:bodyPr wrap="square" rtlCol="0" anchor="t" anchorCtr="0">
            <a:spAutoFit/>
          </a:bodyPr>
          <a:lstStyle/>
          <a:p>
            <a:pPr marL="685800" indent="-685800" algn="just">
              <a:buFont typeface="Arial" panose="020B0604020202020204" pitchFamily="34" charset="0"/>
              <a:buChar char="•"/>
            </a:pPr>
            <a:r>
              <a:rPr lang="en-CA" sz="4000" dirty="0" smtClean="0">
                <a:latin typeface="Times New Roman" panose="02020603050405020304" pitchFamily="18" charset="0"/>
                <a:cs typeface="Times New Roman" panose="02020603050405020304" pitchFamily="18" charset="0"/>
              </a:rPr>
              <a:t>Content</a:t>
            </a:r>
            <a:endParaRPr lang="en-CA" sz="4000" b="1" dirty="0" smtClean="0">
              <a:latin typeface="Times New Roman" panose="02020603050405020304" pitchFamily="18" charset="0"/>
              <a:cs typeface="Times New Roman" panose="02020603050405020304" pitchFamily="18" charset="0"/>
            </a:endParaRPr>
          </a:p>
          <a:p>
            <a:pPr marL="685800" indent="-685800" algn="just">
              <a:buFont typeface="Arial" panose="020B0604020202020204" pitchFamily="34" charset="0"/>
              <a:buChar char="•"/>
            </a:pPr>
            <a:r>
              <a:rPr lang="en-CA" sz="4000" dirty="0" smtClean="0">
                <a:latin typeface="Times New Roman" panose="02020603050405020304" pitchFamily="18" charset="0"/>
                <a:cs typeface="Times New Roman" panose="02020603050405020304" pitchFamily="18" charset="0"/>
              </a:rPr>
              <a:t>Content</a:t>
            </a:r>
          </a:p>
          <a:p>
            <a:pPr marL="685800" indent="-685800" algn="just">
              <a:buFont typeface="Arial" panose="020B0604020202020204" pitchFamily="34" charset="0"/>
              <a:buChar char="•"/>
            </a:pPr>
            <a:r>
              <a:rPr lang="en-CA" sz="4000" dirty="0" smtClean="0">
                <a:latin typeface="Times New Roman" panose="02020603050405020304" pitchFamily="18" charset="0"/>
                <a:cs typeface="Times New Roman" panose="02020603050405020304" pitchFamily="18" charset="0"/>
              </a:rPr>
              <a:t>Content:</a:t>
            </a:r>
          </a:p>
          <a:p>
            <a:pPr marL="2090501" lvl="1" indent="-685800" algn="just">
              <a:buFont typeface="Arial" panose="020B0604020202020204" pitchFamily="34" charset="0"/>
              <a:buChar char="•"/>
            </a:pPr>
            <a:r>
              <a:rPr lang="en-CA" sz="4000" b="1" dirty="0" smtClean="0">
                <a:latin typeface="Times New Roman" panose="02020603050405020304" pitchFamily="18" charset="0"/>
                <a:cs typeface="Times New Roman" panose="02020603050405020304" pitchFamily="18" charset="0"/>
              </a:rPr>
              <a:t>Content </a:t>
            </a:r>
            <a:r>
              <a:rPr lang="en-CA" sz="4000" dirty="0" smtClean="0">
                <a:latin typeface="Times New Roman" panose="02020603050405020304" pitchFamily="18" charset="0"/>
                <a:cs typeface="Times New Roman" panose="02020603050405020304" pitchFamily="18" charset="0"/>
              </a:rPr>
              <a:t>Content</a:t>
            </a:r>
          </a:p>
          <a:p>
            <a:pPr marL="2090501" lvl="1" indent="-685800" algn="just">
              <a:buFont typeface="Arial" panose="020B0604020202020204" pitchFamily="34" charset="0"/>
              <a:buChar char="•"/>
            </a:pPr>
            <a:r>
              <a:rPr lang="en-CA" sz="4000" b="1" dirty="0" smtClean="0">
                <a:latin typeface="Times New Roman" panose="02020603050405020304" pitchFamily="18" charset="0"/>
                <a:cs typeface="Times New Roman" panose="02020603050405020304" pitchFamily="18" charset="0"/>
              </a:rPr>
              <a:t>Content</a:t>
            </a:r>
            <a:r>
              <a:rPr lang="en-CA" sz="4000" dirty="0" smtClean="0">
                <a:latin typeface="Times New Roman" panose="02020603050405020304" pitchFamily="18" charset="0"/>
                <a:cs typeface="Times New Roman" panose="02020603050405020304" pitchFamily="18" charset="0"/>
              </a:rPr>
              <a:t> Content</a:t>
            </a:r>
          </a:p>
          <a:p>
            <a:pPr marL="2090501" lvl="1" indent="-685800" algn="just">
              <a:buFont typeface="Arial" panose="020B0604020202020204" pitchFamily="34" charset="0"/>
              <a:buChar char="•"/>
            </a:pPr>
            <a:r>
              <a:rPr lang="en-CA" sz="4000" dirty="0" smtClean="0">
                <a:latin typeface="Times New Roman" panose="02020603050405020304" pitchFamily="18" charset="0"/>
                <a:cs typeface="Times New Roman" panose="02020603050405020304" pitchFamily="18" charset="0"/>
              </a:rPr>
              <a:t>Content</a:t>
            </a:r>
            <a:endParaRPr lang="en-CA" sz="40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14658946" y="10092149"/>
            <a:ext cx="15991200" cy="846000"/>
          </a:xfrm>
          <a:prstGeom prst="rect">
            <a:avLst/>
          </a:prstGeom>
          <a:solidFill>
            <a:srgbClr val="FDC21C"/>
          </a:solidFill>
        </p:spPr>
        <p:txBody>
          <a:bodyPr wrap="square" rtlCol="0" anchor="ctr" anchorCtr="0">
            <a:spAutoFit/>
          </a:bodyPr>
          <a:lstStyle/>
          <a:p>
            <a:pPr algn="ctr"/>
            <a:r>
              <a:rPr lang="en-CA" sz="4800" dirty="0" smtClean="0">
                <a:solidFill>
                  <a:schemeClr val="bg1"/>
                </a:solidFill>
                <a:latin typeface="Arial" panose="020B0604020202020204" pitchFamily="34" charset="0"/>
                <a:cs typeface="Arial" panose="020B0604020202020204" pitchFamily="34" charset="0"/>
              </a:rPr>
              <a:t>Topic</a:t>
            </a:r>
            <a:endParaRPr lang="en-CA" sz="4800" dirty="0">
              <a:solidFill>
                <a:schemeClr val="bg1"/>
              </a:solidFill>
              <a:latin typeface="Arial" panose="020B0604020202020204" pitchFamily="34" charset="0"/>
              <a:cs typeface="Arial" panose="020B0604020202020204" pitchFamily="34" charset="0"/>
            </a:endParaRPr>
          </a:p>
        </p:txBody>
      </p:sp>
      <p:graphicFrame>
        <p:nvGraphicFramePr>
          <p:cNvPr id="18" name="Diagram 17"/>
          <p:cNvGraphicFramePr/>
          <p:nvPr>
            <p:extLst>
              <p:ext uri="{D42A27DB-BD31-4B8C-83A1-F6EECF244321}">
                <p14:modId xmlns:p14="http://schemas.microsoft.com/office/powerpoint/2010/main" val="1770197187"/>
              </p:ext>
            </p:extLst>
          </p:nvPr>
        </p:nvGraphicFramePr>
        <p:xfrm>
          <a:off x="14658947" y="11046783"/>
          <a:ext cx="15991200" cy="100209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0" name="TextBox 19"/>
          <p:cNvSpPr txBox="1"/>
          <p:nvPr/>
        </p:nvSpPr>
        <p:spPr>
          <a:xfrm>
            <a:off x="6660000" y="13447814"/>
            <a:ext cx="7995600" cy="846000"/>
          </a:xfrm>
          <a:prstGeom prst="rect">
            <a:avLst/>
          </a:prstGeom>
          <a:solidFill>
            <a:srgbClr val="5994AD"/>
          </a:solidFill>
        </p:spPr>
        <p:txBody>
          <a:bodyPr wrap="square" rtlCol="0" anchor="ctr" anchorCtr="0">
            <a:normAutofit/>
          </a:bodyPr>
          <a:lstStyle/>
          <a:p>
            <a:r>
              <a:rPr lang="en-CA" sz="4800" dirty="0" smtClean="0">
                <a:solidFill>
                  <a:schemeClr val="bg1"/>
                </a:solidFill>
                <a:latin typeface="Arial" panose="020B0604020202020204" pitchFamily="34" charset="0"/>
                <a:cs typeface="Arial" panose="020B0604020202020204" pitchFamily="34" charset="0"/>
              </a:rPr>
              <a:t>Objective</a:t>
            </a:r>
            <a:endParaRPr lang="en-CA" sz="4800" dirty="0">
              <a:solidFill>
                <a:schemeClr val="bg1"/>
              </a:solidFill>
              <a:latin typeface="Arial" panose="020B0604020202020204" pitchFamily="34" charset="0"/>
              <a:cs typeface="Arial" panose="020B0604020202020204" pitchFamily="34" charset="0"/>
            </a:endParaRPr>
          </a:p>
        </p:txBody>
      </p:sp>
      <p:sp>
        <p:nvSpPr>
          <p:cNvPr id="22" name="TextBox 21"/>
          <p:cNvSpPr txBox="1"/>
          <p:nvPr/>
        </p:nvSpPr>
        <p:spPr>
          <a:xfrm>
            <a:off x="6659726" y="14293814"/>
            <a:ext cx="7995600" cy="1938992"/>
          </a:xfrm>
          <a:prstGeom prst="rect">
            <a:avLst/>
          </a:prstGeom>
          <a:noFill/>
        </p:spPr>
        <p:txBody>
          <a:bodyPr wrap="square" rtlCol="0">
            <a:spAutoFit/>
          </a:bodyPr>
          <a:lstStyle/>
          <a:p>
            <a:pPr algn="just"/>
            <a:r>
              <a:rPr lang="en-CA" sz="4000" b="1" dirty="0" smtClean="0">
                <a:latin typeface="Times New Roman" panose="02020603050405020304" pitchFamily="18" charset="0"/>
                <a:cs typeface="Times New Roman" panose="02020603050405020304" pitchFamily="18" charset="0"/>
              </a:rPr>
              <a:t>Content</a:t>
            </a:r>
          </a:p>
          <a:p>
            <a:pPr algn="just"/>
            <a:endParaRPr lang="en-CA" sz="4000" dirty="0">
              <a:latin typeface="Times New Roman" panose="02020603050405020304" pitchFamily="18" charset="0"/>
              <a:cs typeface="Times New Roman" panose="02020603050405020304" pitchFamily="18" charset="0"/>
            </a:endParaRPr>
          </a:p>
          <a:p>
            <a:pPr algn="just"/>
            <a:r>
              <a:rPr lang="en-CA" sz="4000" dirty="0" smtClean="0">
                <a:latin typeface="Times New Roman" panose="02020603050405020304" pitchFamily="18" charset="0"/>
                <a:cs typeface="Times New Roman" panose="02020603050405020304" pitchFamily="18" charset="0"/>
              </a:rPr>
              <a:t>Content</a:t>
            </a:r>
            <a:endParaRPr lang="en-CA" sz="4000" dirty="0">
              <a:latin typeface="Times New Roman" panose="02020603050405020304" pitchFamily="18" charset="0"/>
              <a:cs typeface="Times New Roman" panose="02020603050405020304" pitchFamily="18" charset="0"/>
            </a:endParaRPr>
          </a:p>
        </p:txBody>
      </p:sp>
      <p:sp>
        <p:nvSpPr>
          <p:cNvPr id="29" name="TextBox 28">
            <a:hlinkClick r:id="rId8" action="ppaction://hlinksldjump"/>
          </p:cNvPr>
          <p:cNvSpPr txBox="1"/>
          <p:nvPr/>
        </p:nvSpPr>
        <p:spPr>
          <a:xfrm>
            <a:off x="420926" y="5126244"/>
            <a:ext cx="4158000" cy="846000"/>
          </a:xfrm>
          <a:prstGeom prst="rect">
            <a:avLst/>
          </a:prstGeom>
          <a:solidFill>
            <a:srgbClr val="919598"/>
          </a:solidFill>
        </p:spPr>
        <p:txBody>
          <a:bodyPr wrap="square" rtlCol="0">
            <a:normAutofit/>
          </a:bodyPr>
          <a:lstStyle/>
          <a:p>
            <a:r>
              <a:rPr lang="en-CA" sz="4800" dirty="0" smtClean="0">
                <a:solidFill>
                  <a:schemeClr val="bg1"/>
                </a:solidFill>
                <a:latin typeface="Arial" panose="020B0604020202020204" pitchFamily="34" charset="0"/>
                <a:cs typeface="Arial" panose="020B0604020202020204" pitchFamily="34" charset="0"/>
              </a:rPr>
              <a:t>Abstract</a:t>
            </a:r>
            <a:endParaRPr lang="en-CA" sz="4800" dirty="0">
              <a:solidFill>
                <a:schemeClr val="bg1"/>
              </a:solidFill>
              <a:latin typeface="Arial" panose="020B0604020202020204" pitchFamily="34" charset="0"/>
              <a:cs typeface="Arial" panose="020B0604020202020204" pitchFamily="34" charset="0"/>
            </a:endParaRPr>
          </a:p>
        </p:txBody>
      </p:sp>
      <p:sp>
        <p:nvSpPr>
          <p:cNvPr id="30" name="TextBox 29">
            <a:hlinkClick r:id="rId9" action="ppaction://hlinksldjump"/>
          </p:cNvPr>
          <p:cNvSpPr txBox="1"/>
          <p:nvPr/>
        </p:nvSpPr>
        <p:spPr>
          <a:xfrm>
            <a:off x="420926" y="5972568"/>
            <a:ext cx="6238800" cy="846000"/>
          </a:xfrm>
          <a:prstGeom prst="rect">
            <a:avLst/>
          </a:prstGeom>
          <a:solidFill>
            <a:srgbClr val="5994AD"/>
          </a:solidFill>
        </p:spPr>
        <p:txBody>
          <a:bodyPr wrap="square" rtlCol="0">
            <a:normAutofit/>
          </a:bodyPr>
          <a:lstStyle/>
          <a:p>
            <a:r>
              <a:rPr lang="en-CA" sz="4800" dirty="0" smtClean="0">
                <a:solidFill>
                  <a:schemeClr val="bg1"/>
                </a:solidFill>
                <a:latin typeface="Arial" panose="020B0604020202020204" pitchFamily="34" charset="0"/>
                <a:cs typeface="Arial" panose="020B0604020202020204" pitchFamily="34" charset="0"/>
              </a:rPr>
              <a:t>Introduction</a:t>
            </a:r>
            <a:endParaRPr lang="en-CA" sz="4800" dirty="0">
              <a:solidFill>
                <a:schemeClr val="bg1"/>
              </a:solidFill>
              <a:latin typeface="Arial" panose="020B0604020202020204" pitchFamily="34" charset="0"/>
              <a:cs typeface="Arial" panose="020B0604020202020204" pitchFamily="34" charset="0"/>
            </a:endParaRPr>
          </a:p>
        </p:txBody>
      </p:sp>
      <p:sp>
        <p:nvSpPr>
          <p:cNvPr id="31" name="TextBox 30">
            <a:hlinkClick r:id="rId10" action="ppaction://hlinksldjump"/>
          </p:cNvPr>
          <p:cNvSpPr txBox="1"/>
          <p:nvPr/>
        </p:nvSpPr>
        <p:spPr>
          <a:xfrm>
            <a:off x="420926" y="6818568"/>
            <a:ext cx="4158000" cy="846000"/>
          </a:xfrm>
          <a:prstGeom prst="rect">
            <a:avLst/>
          </a:prstGeom>
          <a:solidFill>
            <a:srgbClr val="919598"/>
          </a:solidFill>
        </p:spPr>
        <p:txBody>
          <a:bodyPr wrap="square" rtlCol="0">
            <a:normAutofit/>
          </a:bodyPr>
          <a:lstStyle/>
          <a:p>
            <a:r>
              <a:rPr lang="en-CA" sz="4800" dirty="0" smtClean="0">
                <a:solidFill>
                  <a:schemeClr val="bg1"/>
                </a:solidFill>
                <a:latin typeface="Arial" panose="020B0604020202020204" pitchFamily="34" charset="0"/>
                <a:cs typeface="Arial" panose="020B0604020202020204" pitchFamily="34" charset="0"/>
              </a:rPr>
              <a:t>Methods</a:t>
            </a:r>
            <a:endParaRPr lang="en-CA" sz="4800" dirty="0">
              <a:solidFill>
                <a:schemeClr val="bg1"/>
              </a:solidFill>
              <a:latin typeface="Arial" panose="020B0604020202020204" pitchFamily="34" charset="0"/>
              <a:cs typeface="Arial" panose="020B0604020202020204" pitchFamily="34" charset="0"/>
            </a:endParaRPr>
          </a:p>
        </p:txBody>
      </p:sp>
      <p:sp>
        <p:nvSpPr>
          <p:cNvPr id="32" name="TextBox 31">
            <a:hlinkClick r:id="rId11" action="ppaction://hlinksldjump"/>
          </p:cNvPr>
          <p:cNvSpPr txBox="1"/>
          <p:nvPr/>
        </p:nvSpPr>
        <p:spPr>
          <a:xfrm>
            <a:off x="420926" y="7664568"/>
            <a:ext cx="4158000" cy="846000"/>
          </a:xfrm>
          <a:prstGeom prst="rect">
            <a:avLst/>
          </a:prstGeom>
          <a:solidFill>
            <a:srgbClr val="919598"/>
          </a:solidFill>
        </p:spPr>
        <p:txBody>
          <a:bodyPr wrap="square" rtlCol="0">
            <a:normAutofit/>
          </a:bodyPr>
          <a:lstStyle/>
          <a:p>
            <a:r>
              <a:rPr lang="en-CA" sz="4800" dirty="0" smtClean="0">
                <a:solidFill>
                  <a:schemeClr val="bg1"/>
                </a:solidFill>
                <a:latin typeface="Arial" panose="020B0604020202020204" pitchFamily="34" charset="0"/>
                <a:cs typeface="Arial" panose="020B0604020202020204" pitchFamily="34" charset="0"/>
              </a:rPr>
              <a:t>Results 1</a:t>
            </a:r>
            <a:endParaRPr lang="en-CA" sz="4800" dirty="0">
              <a:solidFill>
                <a:schemeClr val="bg1"/>
              </a:solidFill>
              <a:latin typeface="Arial" panose="020B0604020202020204" pitchFamily="34" charset="0"/>
              <a:cs typeface="Arial" panose="020B0604020202020204" pitchFamily="34" charset="0"/>
            </a:endParaRPr>
          </a:p>
        </p:txBody>
      </p:sp>
      <p:sp>
        <p:nvSpPr>
          <p:cNvPr id="33" name="TextBox 32">
            <a:hlinkClick r:id="rId12" action="ppaction://hlinksldjump"/>
          </p:cNvPr>
          <p:cNvSpPr txBox="1"/>
          <p:nvPr/>
        </p:nvSpPr>
        <p:spPr>
          <a:xfrm>
            <a:off x="421196" y="8510122"/>
            <a:ext cx="4158000" cy="846000"/>
          </a:xfrm>
          <a:prstGeom prst="rect">
            <a:avLst/>
          </a:prstGeom>
          <a:solidFill>
            <a:srgbClr val="919598"/>
          </a:solidFill>
        </p:spPr>
        <p:txBody>
          <a:bodyPr wrap="square" rtlCol="0">
            <a:normAutofit/>
          </a:bodyPr>
          <a:lstStyle/>
          <a:p>
            <a:r>
              <a:rPr lang="en-CA" sz="4800" dirty="0" smtClean="0">
                <a:solidFill>
                  <a:schemeClr val="bg1"/>
                </a:solidFill>
                <a:latin typeface="Arial" panose="020B0604020202020204" pitchFamily="34" charset="0"/>
                <a:cs typeface="Arial" panose="020B0604020202020204" pitchFamily="34" charset="0"/>
              </a:rPr>
              <a:t>Results 2</a:t>
            </a:r>
            <a:endParaRPr lang="en-CA" sz="4800" dirty="0">
              <a:solidFill>
                <a:schemeClr val="bg1"/>
              </a:solidFill>
              <a:latin typeface="Arial" panose="020B0604020202020204" pitchFamily="34" charset="0"/>
              <a:cs typeface="Arial" panose="020B0604020202020204" pitchFamily="34" charset="0"/>
            </a:endParaRPr>
          </a:p>
        </p:txBody>
      </p:sp>
      <p:sp>
        <p:nvSpPr>
          <p:cNvPr id="37" name="TextBox 36"/>
          <p:cNvSpPr txBox="1"/>
          <p:nvPr/>
        </p:nvSpPr>
        <p:spPr>
          <a:xfrm>
            <a:off x="6663347" y="248988"/>
            <a:ext cx="23988103" cy="1400891"/>
          </a:xfrm>
          <a:prstGeom prst="rect">
            <a:avLst/>
          </a:prstGeom>
          <a:solidFill>
            <a:srgbClr val="5994AD"/>
          </a:solidFill>
        </p:spPr>
        <p:txBody>
          <a:bodyPr wrap="square" rtlCol="0" anchor="ctr" anchorCtr="1">
            <a:noAutofit/>
          </a:bodyPr>
          <a:lstStyle/>
          <a:p>
            <a:pPr algn="ctr"/>
            <a:r>
              <a:rPr lang="en-CA" sz="5600" dirty="0" smtClean="0">
                <a:solidFill>
                  <a:schemeClr val="bg1"/>
                </a:solidFill>
                <a:latin typeface="Arial" panose="020B0604020202020204" pitchFamily="34" charset="0"/>
                <a:cs typeface="Arial" panose="020B0604020202020204" pitchFamily="34" charset="0"/>
              </a:rPr>
              <a:t>TITLE OF YOUR POSTER</a:t>
            </a:r>
            <a:endParaRPr lang="en-CA" sz="5600" dirty="0">
              <a:solidFill>
                <a:schemeClr val="bg1"/>
              </a:solidFill>
              <a:latin typeface="Arial" panose="020B0604020202020204" pitchFamily="34" charset="0"/>
              <a:cs typeface="Arial" panose="020B0604020202020204" pitchFamily="34" charset="0"/>
            </a:endParaRPr>
          </a:p>
        </p:txBody>
      </p:sp>
      <p:sp>
        <p:nvSpPr>
          <p:cNvPr id="38" name="TextBox 37"/>
          <p:cNvSpPr txBox="1"/>
          <p:nvPr/>
        </p:nvSpPr>
        <p:spPr>
          <a:xfrm>
            <a:off x="6663347" y="1695600"/>
            <a:ext cx="23988103" cy="846000"/>
          </a:xfrm>
          <a:prstGeom prst="rect">
            <a:avLst/>
          </a:prstGeom>
          <a:solidFill>
            <a:srgbClr val="FDC21C"/>
          </a:solidFill>
        </p:spPr>
        <p:txBody>
          <a:bodyPr wrap="square" rtlCol="0" anchor="ctr" anchorCtr="1">
            <a:normAutofit/>
          </a:bodyPr>
          <a:lstStyle/>
          <a:p>
            <a:pPr algn="ctr"/>
            <a:r>
              <a:rPr lang="en-CA" sz="3600" dirty="0" smtClean="0">
                <a:solidFill>
                  <a:schemeClr val="bg1"/>
                </a:solidFill>
                <a:latin typeface="Arial" panose="020B0604020202020204" pitchFamily="34" charset="0"/>
                <a:cs typeface="Arial" panose="020B0604020202020204" pitchFamily="34" charset="0"/>
              </a:rPr>
              <a:t>Author names</a:t>
            </a:r>
            <a:endParaRPr lang="en-CA" sz="3600" baseline="30000" dirty="0">
              <a:solidFill>
                <a:schemeClr val="bg1"/>
              </a:solidFill>
              <a:latin typeface="Arial" panose="020B0604020202020204" pitchFamily="34" charset="0"/>
              <a:cs typeface="Arial" panose="020B0604020202020204" pitchFamily="34" charset="0"/>
            </a:endParaRPr>
          </a:p>
        </p:txBody>
      </p:sp>
      <p:sp>
        <p:nvSpPr>
          <p:cNvPr id="40" name="TextBox 39"/>
          <p:cNvSpPr txBox="1"/>
          <p:nvPr/>
        </p:nvSpPr>
        <p:spPr>
          <a:xfrm>
            <a:off x="6663347" y="2541600"/>
            <a:ext cx="23986800" cy="338400"/>
          </a:xfrm>
          <a:prstGeom prst="rect">
            <a:avLst/>
          </a:prstGeom>
          <a:solidFill>
            <a:schemeClr val="bg1"/>
          </a:solidFill>
        </p:spPr>
        <p:txBody>
          <a:bodyPr wrap="square" rtlCol="0" anchor="ctr" anchorCtr="1">
            <a:noAutofit/>
          </a:bodyPr>
          <a:lstStyle/>
          <a:p>
            <a:pPr algn="ctr"/>
            <a:r>
              <a:rPr lang="en-CA" sz="2400" dirty="0" smtClean="0">
                <a:latin typeface="Arial" panose="020B0604020202020204" pitchFamily="34" charset="0"/>
                <a:cs typeface="Arial" panose="020B0604020202020204" pitchFamily="34" charset="0"/>
              </a:rPr>
              <a:t>Affiliation names</a:t>
            </a:r>
            <a:endParaRPr lang="en-CA" sz="2400" dirty="0">
              <a:latin typeface="Arial" panose="020B0604020202020204" pitchFamily="34" charset="0"/>
              <a:cs typeface="Arial" panose="020B0604020202020204" pitchFamily="34" charset="0"/>
            </a:endParaRPr>
          </a:p>
        </p:txBody>
      </p:sp>
      <p:sp>
        <p:nvSpPr>
          <p:cNvPr id="45" name="TextBox 44"/>
          <p:cNvSpPr txBox="1"/>
          <p:nvPr/>
        </p:nvSpPr>
        <p:spPr>
          <a:xfrm>
            <a:off x="330181" y="11274504"/>
            <a:ext cx="4471803" cy="2862322"/>
          </a:xfrm>
          <a:prstGeom prst="rect">
            <a:avLst/>
          </a:prstGeom>
          <a:solidFill>
            <a:srgbClr val="D31246"/>
          </a:solidFill>
        </p:spPr>
        <p:txBody>
          <a:bodyPr wrap="square" rtlCol="0">
            <a:spAutoFit/>
          </a:bodyPr>
          <a:lstStyle/>
          <a:p>
            <a:r>
              <a:rPr lang="en-CA" sz="3600" dirty="0" smtClean="0">
                <a:solidFill>
                  <a:schemeClr val="bg1"/>
                </a:solidFill>
                <a:latin typeface="Arial" panose="020B0604020202020204" pitchFamily="34" charset="0"/>
                <a:cs typeface="Arial" panose="020B0604020202020204" pitchFamily="34" charset="0"/>
              </a:rPr>
              <a:t>Please use the headings above to navigate through the different sections of the poster </a:t>
            </a:r>
            <a:endParaRPr lang="en-CA" sz="3600" dirty="0">
              <a:solidFill>
                <a:schemeClr val="bg1"/>
              </a:solidFill>
              <a:latin typeface="Arial" panose="020B0604020202020204" pitchFamily="34" charset="0"/>
              <a:cs typeface="Arial" panose="020B0604020202020204" pitchFamily="34" charset="0"/>
            </a:endParaRPr>
          </a:p>
        </p:txBody>
      </p:sp>
      <p:sp>
        <p:nvSpPr>
          <p:cNvPr id="46" name="Rectangle 45"/>
          <p:cNvSpPr/>
          <p:nvPr/>
        </p:nvSpPr>
        <p:spPr>
          <a:xfrm>
            <a:off x="515914" y="219436"/>
            <a:ext cx="5595701" cy="2320398"/>
          </a:xfrm>
          <a:prstGeom prst="rect">
            <a:avLst/>
          </a:prstGeom>
          <a:solidFill>
            <a:srgbClr val="D3124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ASSOCIATION LOGO</a:t>
            </a:r>
            <a:endParaRPr lang="en-US" dirty="0"/>
          </a:p>
        </p:txBody>
      </p:sp>
      <p:sp>
        <p:nvSpPr>
          <p:cNvPr id="47" name="Rectangle 46"/>
          <p:cNvSpPr/>
          <p:nvPr/>
        </p:nvSpPr>
        <p:spPr>
          <a:xfrm>
            <a:off x="515916" y="2857312"/>
            <a:ext cx="5635386" cy="1944559"/>
          </a:xfrm>
          <a:prstGeom prst="rect">
            <a:avLst/>
          </a:prstGeom>
          <a:solidFill>
            <a:srgbClr val="5994A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OTHER LOGO OR IMAGE</a:t>
            </a:r>
            <a:endParaRPr lang="en-US" dirty="0"/>
          </a:p>
        </p:txBody>
      </p:sp>
      <p:sp>
        <p:nvSpPr>
          <p:cNvPr id="48" name="Rectangle 47"/>
          <p:cNvSpPr/>
          <p:nvPr/>
        </p:nvSpPr>
        <p:spPr>
          <a:xfrm>
            <a:off x="390515" y="14478644"/>
            <a:ext cx="5317900" cy="3809749"/>
          </a:xfrm>
          <a:prstGeom prst="rect">
            <a:avLst/>
          </a:prstGeom>
          <a:solidFill>
            <a:srgbClr val="FDC21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Image</a:t>
            </a:r>
            <a:endParaRPr lang="en-US" dirty="0"/>
          </a:p>
        </p:txBody>
      </p:sp>
      <p:sp>
        <p:nvSpPr>
          <p:cNvPr id="49" name="Rectangle 48"/>
          <p:cNvSpPr/>
          <p:nvPr/>
        </p:nvSpPr>
        <p:spPr>
          <a:xfrm>
            <a:off x="23362261" y="2924003"/>
            <a:ext cx="7473620" cy="6798793"/>
          </a:xfrm>
          <a:prstGeom prst="rect">
            <a:avLst/>
          </a:prstGeom>
          <a:solidFill>
            <a:srgbClr val="FDC21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VIDEO</a:t>
            </a:r>
            <a:endParaRPr lang="en-US" dirty="0"/>
          </a:p>
        </p:txBody>
      </p:sp>
      <p:sp>
        <p:nvSpPr>
          <p:cNvPr id="50" name="TextBox 49">
            <a:hlinkClick r:id="rId13" action="ppaction://hlinksldjump"/>
          </p:cNvPr>
          <p:cNvSpPr txBox="1"/>
          <p:nvPr/>
        </p:nvSpPr>
        <p:spPr>
          <a:xfrm>
            <a:off x="420913" y="9367845"/>
            <a:ext cx="4158000" cy="846000"/>
          </a:xfrm>
          <a:prstGeom prst="rect">
            <a:avLst/>
          </a:prstGeom>
          <a:solidFill>
            <a:srgbClr val="919598"/>
          </a:solidFill>
        </p:spPr>
        <p:txBody>
          <a:bodyPr wrap="square" rtlCol="0">
            <a:normAutofit/>
          </a:bodyPr>
          <a:lstStyle/>
          <a:p>
            <a:r>
              <a:rPr lang="en-CA" sz="4800" dirty="0" smtClean="0">
                <a:solidFill>
                  <a:schemeClr val="bg1"/>
                </a:solidFill>
                <a:latin typeface="Arial" panose="020B0604020202020204" pitchFamily="34" charset="0"/>
                <a:cs typeface="Arial" panose="020B0604020202020204" pitchFamily="34" charset="0"/>
              </a:rPr>
              <a:t>Conclusion</a:t>
            </a:r>
            <a:endParaRPr lang="en-CA" sz="48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0552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119921" y="104931"/>
            <a:ext cx="37205587" cy="20821338"/>
          </a:xfrm>
          <a:prstGeom prst="rect">
            <a:avLst/>
          </a:prstGeom>
          <a:noFill/>
          <a:ln w="254000">
            <a:solidFill>
              <a:schemeClr val="tx1"/>
            </a:solidFill>
            <a:miter lim="800000"/>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18838077" y="8559257"/>
            <a:ext cx="12315289" cy="10767281"/>
          </a:xfrm>
          <a:prstGeom prst="rect">
            <a:avLst/>
          </a:prstGeom>
          <a:solidFill>
            <a:srgbClr val="FDC21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Image</a:t>
            </a:r>
            <a:endParaRPr lang="en-US" dirty="0"/>
          </a:p>
        </p:txBody>
      </p:sp>
      <p:sp>
        <p:nvSpPr>
          <p:cNvPr id="2" name="TextBox 1"/>
          <p:cNvSpPr txBox="1"/>
          <p:nvPr/>
        </p:nvSpPr>
        <p:spPr>
          <a:xfrm>
            <a:off x="22652739" y="3355896"/>
            <a:ext cx="7995600" cy="846000"/>
          </a:xfrm>
          <a:prstGeom prst="rect">
            <a:avLst/>
          </a:prstGeom>
          <a:solidFill>
            <a:srgbClr val="D31246"/>
          </a:solidFill>
        </p:spPr>
        <p:txBody>
          <a:bodyPr wrap="square" rtlCol="0" anchor="ctr" anchorCtr="0">
            <a:normAutofit/>
          </a:bodyPr>
          <a:lstStyle/>
          <a:p>
            <a:pPr algn="r"/>
            <a:r>
              <a:rPr lang="en-CA" sz="4800" dirty="0" smtClean="0">
                <a:solidFill>
                  <a:schemeClr val="bg1"/>
                </a:solidFill>
                <a:latin typeface="Arial" panose="020B0604020202020204" pitchFamily="34" charset="0"/>
                <a:cs typeface="Arial" panose="020B0604020202020204" pitchFamily="34" charset="0"/>
              </a:rPr>
              <a:t>Topic</a:t>
            </a:r>
            <a:endParaRPr lang="en-CA" sz="4800" dirty="0">
              <a:solidFill>
                <a:schemeClr val="bg1"/>
              </a:solidFill>
              <a:latin typeface="Arial" panose="020B0604020202020204" pitchFamily="34" charset="0"/>
              <a:cs typeface="Arial" panose="020B0604020202020204" pitchFamily="34" charset="0"/>
            </a:endParaRPr>
          </a:p>
        </p:txBody>
      </p:sp>
      <p:sp>
        <p:nvSpPr>
          <p:cNvPr id="3" name="TextBox 2"/>
          <p:cNvSpPr txBox="1"/>
          <p:nvPr/>
        </p:nvSpPr>
        <p:spPr>
          <a:xfrm>
            <a:off x="18654930" y="4201734"/>
            <a:ext cx="11995200" cy="3170099"/>
          </a:xfrm>
          <a:prstGeom prst="rect">
            <a:avLst/>
          </a:prstGeom>
          <a:noFill/>
        </p:spPr>
        <p:txBody>
          <a:bodyPr wrap="square" rtlCol="0">
            <a:spAutoFit/>
          </a:bodyPr>
          <a:lstStyle/>
          <a:p>
            <a:pPr marL="571500" indent="-571500" algn="just">
              <a:buFont typeface="Arial" panose="020B0604020202020204" pitchFamily="34" charset="0"/>
              <a:buChar char="•"/>
            </a:pPr>
            <a:r>
              <a:rPr lang="en-CA" sz="4000" dirty="0" smtClean="0">
                <a:latin typeface="Times New Roman" panose="02020603050405020304" pitchFamily="18" charset="0"/>
                <a:cs typeface="Times New Roman" panose="02020603050405020304" pitchFamily="18" charset="0"/>
              </a:rPr>
              <a:t>Content</a:t>
            </a:r>
          </a:p>
          <a:p>
            <a:pPr marL="571500" indent="-571500" algn="just">
              <a:buFont typeface="Arial" panose="020B0604020202020204" pitchFamily="34" charset="0"/>
              <a:buChar char="•"/>
            </a:pPr>
            <a:r>
              <a:rPr lang="en-CA" sz="4000" dirty="0" smtClean="0">
                <a:latin typeface="Times New Roman" panose="02020603050405020304" pitchFamily="18" charset="0"/>
                <a:cs typeface="Times New Roman" panose="02020603050405020304" pitchFamily="18" charset="0"/>
              </a:rPr>
              <a:t>Content</a:t>
            </a:r>
          </a:p>
          <a:p>
            <a:pPr marL="571500" indent="-571500" algn="just">
              <a:buFont typeface="Arial" panose="020B0604020202020204" pitchFamily="34" charset="0"/>
              <a:buChar char="•"/>
            </a:pPr>
            <a:r>
              <a:rPr lang="en-CA" sz="4000" dirty="0" smtClean="0">
                <a:latin typeface="Times New Roman" panose="02020603050405020304" pitchFamily="18" charset="0"/>
                <a:cs typeface="Times New Roman" panose="02020603050405020304" pitchFamily="18" charset="0"/>
              </a:rPr>
              <a:t>Content</a:t>
            </a:r>
          </a:p>
          <a:p>
            <a:pPr marL="1976201" lvl="1" indent="-571500" algn="just">
              <a:buFont typeface="Arial" panose="020B0604020202020204" pitchFamily="34" charset="0"/>
              <a:buChar char="•"/>
            </a:pPr>
            <a:r>
              <a:rPr lang="en-CA" sz="4000" dirty="0" smtClean="0">
                <a:latin typeface="Times New Roman" panose="02020603050405020304" pitchFamily="18" charset="0"/>
                <a:cs typeface="Times New Roman" panose="02020603050405020304" pitchFamily="18" charset="0"/>
              </a:rPr>
              <a:t>50% </a:t>
            </a:r>
            <a:r>
              <a:rPr lang="en-CA" sz="4000" dirty="0" smtClean="0">
                <a:latin typeface="Times New Roman" panose="02020603050405020304" pitchFamily="18" charset="0"/>
                <a:cs typeface="Times New Roman" panose="02020603050405020304" pitchFamily="18" charset="0"/>
                <a:sym typeface="Wingdings" panose="05000000000000000000" pitchFamily="2" charset="2"/>
              </a:rPr>
              <a:t> </a:t>
            </a:r>
            <a:r>
              <a:rPr lang="en-CA" sz="4000" dirty="0" smtClean="0">
                <a:latin typeface="Times New Roman" panose="02020603050405020304" pitchFamily="18" charset="0"/>
                <a:cs typeface="Times New Roman" panose="02020603050405020304" pitchFamily="18" charset="0"/>
              </a:rPr>
              <a:t>60% </a:t>
            </a:r>
            <a:r>
              <a:rPr lang="en-CA" sz="4000" dirty="0" smtClean="0">
                <a:latin typeface="Times New Roman" panose="02020603050405020304" pitchFamily="18" charset="0"/>
                <a:cs typeface="Times New Roman" panose="02020603050405020304" pitchFamily="18" charset="0"/>
                <a:sym typeface="Wingdings" panose="05000000000000000000" pitchFamily="2" charset="2"/>
              </a:rPr>
              <a:t> </a:t>
            </a:r>
            <a:r>
              <a:rPr lang="en-CA" sz="4000" dirty="0" smtClean="0">
                <a:latin typeface="Times New Roman" panose="02020603050405020304" pitchFamily="18" charset="0"/>
                <a:cs typeface="Times New Roman" panose="02020603050405020304" pitchFamily="18" charset="0"/>
              </a:rPr>
              <a:t>70% </a:t>
            </a:r>
            <a:r>
              <a:rPr lang="en-CA" sz="4000" dirty="0" smtClean="0">
                <a:latin typeface="Times New Roman" panose="02020603050405020304" pitchFamily="18" charset="0"/>
                <a:cs typeface="Times New Roman" panose="02020603050405020304" pitchFamily="18" charset="0"/>
                <a:sym typeface="Wingdings" panose="05000000000000000000" pitchFamily="2" charset="2"/>
              </a:rPr>
              <a:t> </a:t>
            </a:r>
            <a:r>
              <a:rPr lang="en-CA" sz="4000" dirty="0" smtClean="0">
                <a:latin typeface="Times New Roman" panose="02020603050405020304" pitchFamily="18" charset="0"/>
                <a:cs typeface="Times New Roman" panose="02020603050405020304" pitchFamily="18" charset="0"/>
              </a:rPr>
              <a:t>80% </a:t>
            </a:r>
            <a:r>
              <a:rPr lang="en-CA" sz="4000" dirty="0" smtClean="0">
                <a:latin typeface="Times New Roman" panose="02020603050405020304" pitchFamily="18" charset="0"/>
                <a:cs typeface="Times New Roman" panose="02020603050405020304" pitchFamily="18" charset="0"/>
                <a:sym typeface="Wingdings" panose="05000000000000000000" pitchFamily="2" charset="2"/>
              </a:rPr>
              <a:t> </a:t>
            </a:r>
            <a:r>
              <a:rPr lang="en-CA" sz="4000" dirty="0" smtClean="0">
                <a:latin typeface="Times New Roman" panose="02020603050405020304" pitchFamily="18" charset="0"/>
                <a:cs typeface="Times New Roman" panose="02020603050405020304" pitchFamily="18" charset="0"/>
              </a:rPr>
              <a:t>88%</a:t>
            </a:r>
          </a:p>
          <a:p>
            <a:pPr marL="571500" indent="-571500" algn="just">
              <a:buFont typeface="Arial" panose="020B0604020202020204" pitchFamily="34" charset="0"/>
              <a:buChar char="•"/>
            </a:pPr>
            <a:r>
              <a:rPr lang="en-CA" sz="4000" dirty="0" smtClean="0">
                <a:latin typeface="Times New Roman" panose="02020603050405020304" pitchFamily="18" charset="0"/>
                <a:cs typeface="Times New Roman" panose="02020603050405020304" pitchFamily="18" charset="0"/>
              </a:rPr>
              <a:t>Content</a:t>
            </a:r>
            <a:endParaRPr lang="en-CA" sz="4000" dirty="0">
              <a:latin typeface="Times New Roman" panose="02020603050405020304" pitchFamily="18" charset="0"/>
              <a:cs typeface="Times New Roman" panose="02020603050405020304" pitchFamily="18" charset="0"/>
            </a:endParaRPr>
          </a:p>
        </p:txBody>
      </p:sp>
      <p:sp>
        <p:nvSpPr>
          <p:cNvPr id="34" name="TextBox 33"/>
          <p:cNvSpPr txBox="1"/>
          <p:nvPr/>
        </p:nvSpPr>
        <p:spPr>
          <a:xfrm>
            <a:off x="6661539" y="11101448"/>
            <a:ext cx="7995600" cy="846000"/>
          </a:xfrm>
          <a:prstGeom prst="rect">
            <a:avLst/>
          </a:prstGeom>
          <a:solidFill>
            <a:srgbClr val="5994AD"/>
          </a:solidFill>
        </p:spPr>
        <p:txBody>
          <a:bodyPr wrap="square" rtlCol="0">
            <a:spAutoFit/>
          </a:bodyPr>
          <a:lstStyle/>
          <a:p>
            <a:r>
              <a:rPr lang="en-CA" sz="4800" dirty="0" smtClean="0">
                <a:solidFill>
                  <a:schemeClr val="bg1"/>
                </a:solidFill>
                <a:latin typeface="Arial" panose="020B0604020202020204" pitchFamily="34" charset="0"/>
                <a:cs typeface="Arial" panose="020B0604020202020204" pitchFamily="34" charset="0"/>
              </a:rPr>
              <a:t>Topic</a:t>
            </a:r>
            <a:endParaRPr lang="en-CA" sz="4800" dirty="0">
              <a:solidFill>
                <a:schemeClr val="bg1"/>
              </a:solidFill>
              <a:latin typeface="Arial" panose="020B0604020202020204" pitchFamily="34" charset="0"/>
              <a:cs typeface="Arial" panose="020B0604020202020204" pitchFamily="34" charset="0"/>
            </a:endParaRPr>
          </a:p>
        </p:txBody>
      </p:sp>
      <p:sp>
        <p:nvSpPr>
          <p:cNvPr id="35" name="TextBox 34"/>
          <p:cNvSpPr txBox="1"/>
          <p:nvPr/>
        </p:nvSpPr>
        <p:spPr>
          <a:xfrm>
            <a:off x="6659730" y="11947002"/>
            <a:ext cx="11995200" cy="3785652"/>
          </a:xfrm>
          <a:prstGeom prst="rect">
            <a:avLst/>
          </a:prstGeom>
          <a:noFill/>
        </p:spPr>
        <p:txBody>
          <a:bodyPr wrap="square" rtlCol="0">
            <a:spAutoFit/>
          </a:bodyPr>
          <a:lstStyle/>
          <a:p>
            <a:pPr marL="571500" indent="-571500" algn="just">
              <a:buFont typeface="Arial" panose="020B0604020202020204" pitchFamily="34" charset="0"/>
              <a:buChar char="•"/>
            </a:pPr>
            <a:r>
              <a:rPr lang="en-CA" sz="4000" dirty="0" smtClean="0">
                <a:latin typeface="Times New Roman" panose="02020603050405020304" pitchFamily="18" charset="0"/>
                <a:cs typeface="Times New Roman" panose="02020603050405020304" pitchFamily="18" charset="0"/>
              </a:rPr>
              <a:t>Content</a:t>
            </a:r>
          </a:p>
          <a:p>
            <a:pPr marL="571500" indent="-571500" algn="just">
              <a:buFont typeface="Arial" panose="020B0604020202020204" pitchFamily="34" charset="0"/>
              <a:buChar char="•"/>
            </a:pPr>
            <a:r>
              <a:rPr lang="en-CA" sz="4000" dirty="0" smtClean="0">
                <a:latin typeface="Times New Roman" panose="02020603050405020304" pitchFamily="18" charset="0"/>
                <a:cs typeface="Times New Roman" panose="02020603050405020304" pitchFamily="18" charset="0"/>
              </a:rPr>
              <a:t>Content</a:t>
            </a:r>
          </a:p>
          <a:p>
            <a:pPr marL="571500" indent="-571500" algn="just">
              <a:buFont typeface="Arial" panose="020B0604020202020204" pitchFamily="34" charset="0"/>
              <a:buChar char="•"/>
            </a:pPr>
            <a:r>
              <a:rPr lang="en-CA" sz="4000" b="1" dirty="0" smtClean="0">
                <a:latin typeface="Times New Roman" panose="02020603050405020304" pitchFamily="18" charset="0"/>
                <a:cs typeface="Times New Roman" panose="02020603050405020304" pitchFamily="18" charset="0"/>
              </a:rPr>
              <a:t>Content</a:t>
            </a:r>
            <a:endParaRPr lang="en-CA" sz="4000" dirty="0" smtClean="0">
              <a:latin typeface="Times New Roman" panose="02020603050405020304" pitchFamily="18" charset="0"/>
              <a:cs typeface="Times New Roman" panose="02020603050405020304" pitchFamily="18" charset="0"/>
            </a:endParaRPr>
          </a:p>
          <a:p>
            <a:pPr marL="1976201" lvl="1" indent="-571500" algn="just">
              <a:buFont typeface="Arial" panose="020B0604020202020204" pitchFamily="34" charset="0"/>
              <a:buChar char="•"/>
            </a:pPr>
            <a:r>
              <a:rPr lang="en-CA" sz="4000" dirty="0" smtClean="0">
                <a:latin typeface="Times New Roman" panose="02020603050405020304" pitchFamily="18" charset="0"/>
                <a:cs typeface="Times New Roman" panose="02020603050405020304" pitchFamily="18" charset="0"/>
              </a:rPr>
              <a:t>Content</a:t>
            </a:r>
          </a:p>
          <a:p>
            <a:pPr marL="1976201" lvl="1" indent="-571500" algn="just">
              <a:buFont typeface="Arial" panose="020B0604020202020204" pitchFamily="34" charset="0"/>
              <a:buChar char="•"/>
            </a:pPr>
            <a:r>
              <a:rPr lang="en-CA" sz="4000" dirty="0" smtClean="0">
                <a:latin typeface="Times New Roman" panose="02020603050405020304" pitchFamily="18" charset="0"/>
                <a:cs typeface="Times New Roman" panose="02020603050405020304" pitchFamily="18" charset="0"/>
              </a:rPr>
              <a:t>Content</a:t>
            </a:r>
          </a:p>
          <a:p>
            <a:pPr marL="571500" indent="-571500" algn="just">
              <a:buFont typeface="Arial" panose="020B0604020202020204" pitchFamily="34" charset="0"/>
              <a:buChar char="•"/>
            </a:pPr>
            <a:r>
              <a:rPr lang="en-CA" sz="4000" dirty="0" smtClean="0">
                <a:latin typeface="Times New Roman" panose="02020603050405020304" pitchFamily="18" charset="0"/>
                <a:cs typeface="Times New Roman" panose="02020603050405020304" pitchFamily="18" charset="0"/>
              </a:rPr>
              <a:t>Content</a:t>
            </a:r>
            <a:endParaRPr lang="en-CA" sz="4000" dirty="0">
              <a:latin typeface="Times New Roman" panose="02020603050405020304" pitchFamily="18" charset="0"/>
              <a:cs typeface="Times New Roman" panose="02020603050405020304" pitchFamily="18" charset="0"/>
            </a:endParaRPr>
          </a:p>
        </p:txBody>
      </p:sp>
      <p:sp>
        <p:nvSpPr>
          <p:cNvPr id="36" name="Striped Right Arrow 35"/>
          <p:cNvSpPr/>
          <p:nvPr/>
        </p:nvSpPr>
        <p:spPr>
          <a:xfrm rot="8191779">
            <a:off x="32048539" y="13767738"/>
            <a:ext cx="1026352" cy="500397"/>
          </a:xfrm>
          <a:prstGeom prst="stripedRightArrow">
            <a:avLst/>
          </a:prstGeom>
          <a:solidFill>
            <a:srgbClr val="5994AD"/>
          </a:solidFill>
          <a:ln>
            <a:solidFill>
              <a:srgbClr val="9195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7" name="Striped Right Arrow 36"/>
          <p:cNvSpPr/>
          <p:nvPr/>
        </p:nvSpPr>
        <p:spPr>
          <a:xfrm rot="8133140">
            <a:off x="31753615" y="9648074"/>
            <a:ext cx="1572720" cy="500397"/>
          </a:xfrm>
          <a:prstGeom prst="stripedRightArrow">
            <a:avLst/>
          </a:prstGeom>
          <a:solidFill>
            <a:srgbClr val="FDC21C"/>
          </a:solidFill>
          <a:ln>
            <a:solidFill>
              <a:srgbClr val="9195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0" name="TextBox 29">
            <a:hlinkClick r:id="rId3" action="ppaction://hlinksldjump"/>
          </p:cNvPr>
          <p:cNvSpPr txBox="1"/>
          <p:nvPr/>
        </p:nvSpPr>
        <p:spPr>
          <a:xfrm>
            <a:off x="424547" y="5126400"/>
            <a:ext cx="4158000" cy="846000"/>
          </a:xfrm>
          <a:prstGeom prst="rect">
            <a:avLst/>
          </a:prstGeom>
          <a:solidFill>
            <a:srgbClr val="919598"/>
          </a:solidFill>
        </p:spPr>
        <p:txBody>
          <a:bodyPr wrap="square" rtlCol="0">
            <a:normAutofit/>
          </a:bodyPr>
          <a:lstStyle/>
          <a:p>
            <a:r>
              <a:rPr lang="en-CA" sz="4800" dirty="0" smtClean="0">
                <a:solidFill>
                  <a:schemeClr val="bg1"/>
                </a:solidFill>
                <a:latin typeface="Arial" panose="020B0604020202020204" pitchFamily="34" charset="0"/>
                <a:cs typeface="Arial" panose="020B0604020202020204" pitchFamily="34" charset="0"/>
              </a:rPr>
              <a:t>Abstract</a:t>
            </a:r>
            <a:endParaRPr lang="en-CA" sz="4800" dirty="0">
              <a:solidFill>
                <a:schemeClr val="bg1"/>
              </a:solidFill>
              <a:latin typeface="Arial" panose="020B0604020202020204" pitchFamily="34" charset="0"/>
              <a:cs typeface="Arial" panose="020B0604020202020204" pitchFamily="34" charset="0"/>
            </a:endParaRPr>
          </a:p>
        </p:txBody>
      </p:sp>
      <p:sp>
        <p:nvSpPr>
          <p:cNvPr id="31" name="TextBox 30">
            <a:hlinkClick r:id="rId4" action="ppaction://hlinksldjump"/>
          </p:cNvPr>
          <p:cNvSpPr txBox="1"/>
          <p:nvPr/>
        </p:nvSpPr>
        <p:spPr>
          <a:xfrm>
            <a:off x="424547" y="5972400"/>
            <a:ext cx="4158000" cy="846000"/>
          </a:xfrm>
          <a:prstGeom prst="rect">
            <a:avLst/>
          </a:prstGeom>
          <a:solidFill>
            <a:srgbClr val="919598"/>
          </a:solidFill>
        </p:spPr>
        <p:txBody>
          <a:bodyPr wrap="square" rtlCol="0">
            <a:normAutofit/>
          </a:bodyPr>
          <a:lstStyle/>
          <a:p>
            <a:r>
              <a:rPr lang="en-CA" sz="4800" dirty="0" smtClean="0">
                <a:solidFill>
                  <a:schemeClr val="bg1"/>
                </a:solidFill>
                <a:latin typeface="Arial" panose="020B0604020202020204" pitchFamily="34" charset="0"/>
                <a:cs typeface="Arial" panose="020B0604020202020204" pitchFamily="34" charset="0"/>
              </a:rPr>
              <a:t>Introduction</a:t>
            </a:r>
            <a:endParaRPr lang="en-CA" sz="4800" dirty="0">
              <a:solidFill>
                <a:schemeClr val="bg1"/>
              </a:solidFill>
              <a:latin typeface="Arial" panose="020B0604020202020204" pitchFamily="34" charset="0"/>
              <a:cs typeface="Arial" panose="020B0604020202020204" pitchFamily="34" charset="0"/>
            </a:endParaRPr>
          </a:p>
        </p:txBody>
      </p:sp>
      <p:sp>
        <p:nvSpPr>
          <p:cNvPr id="32" name="TextBox 31">
            <a:hlinkClick r:id="rId5" action="ppaction://hlinksldjump"/>
          </p:cNvPr>
          <p:cNvSpPr txBox="1"/>
          <p:nvPr/>
        </p:nvSpPr>
        <p:spPr>
          <a:xfrm>
            <a:off x="424547" y="6818400"/>
            <a:ext cx="6238800" cy="846000"/>
          </a:xfrm>
          <a:prstGeom prst="rect">
            <a:avLst/>
          </a:prstGeom>
          <a:solidFill>
            <a:srgbClr val="FDC21C"/>
          </a:solidFill>
        </p:spPr>
        <p:txBody>
          <a:bodyPr wrap="square" rtlCol="0">
            <a:normAutofit/>
          </a:bodyPr>
          <a:lstStyle/>
          <a:p>
            <a:r>
              <a:rPr lang="en-CA" sz="4800" dirty="0" smtClean="0">
                <a:solidFill>
                  <a:schemeClr val="bg1"/>
                </a:solidFill>
                <a:latin typeface="Arial" panose="020B0604020202020204" pitchFamily="34" charset="0"/>
                <a:cs typeface="Arial" panose="020B0604020202020204" pitchFamily="34" charset="0"/>
              </a:rPr>
              <a:t>Methods</a:t>
            </a:r>
            <a:endParaRPr lang="en-CA" sz="4800" dirty="0">
              <a:solidFill>
                <a:schemeClr val="bg1"/>
              </a:solidFill>
              <a:latin typeface="Arial" panose="020B0604020202020204" pitchFamily="34" charset="0"/>
              <a:cs typeface="Arial" panose="020B0604020202020204" pitchFamily="34" charset="0"/>
            </a:endParaRPr>
          </a:p>
        </p:txBody>
      </p:sp>
      <p:sp>
        <p:nvSpPr>
          <p:cNvPr id="33" name="TextBox 32">
            <a:hlinkClick r:id="rId6" action="ppaction://hlinksldjump"/>
          </p:cNvPr>
          <p:cNvSpPr txBox="1"/>
          <p:nvPr/>
        </p:nvSpPr>
        <p:spPr>
          <a:xfrm>
            <a:off x="424547" y="7664400"/>
            <a:ext cx="4158000" cy="846000"/>
          </a:xfrm>
          <a:prstGeom prst="rect">
            <a:avLst/>
          </a:prstGeom>
          <a:solidFill>
            <a:srgbClr val="919598"/>
          </a:solidFill>
        </p:spPr>
        <p:txBody>
          <a:bodyPr wrap="square" rtlCol="0">
            <a:normAutofit/>
          </a:bodyPr>
          <a:lstStyle/>
          <a:p>
            <a:r>
              <a:rPr lang="en-CA" sz="4800" dirty="0" smtClean="0">
                <a:solidFill>
                  <a:schemeClr val="bg1"/>
                </a:solidFill>
                <a:latin typeface="Arial" panose="020B0604020202020204" pitchFamily="34" charset="0"/>
                <a:cs typeface="Arial" panose="020B0604020202020204" pitchFamily="34" charset="0"/>
              </a:rPr>
              <a:t>Results 1</a:t>
            </a:r>
            <a:endParaRPr lang="en-CA" sz="4800" dirty="0">
              <a:solidFill>
                <a:schemeClr val="bg1"/>
              </a:solidFill>
              <a:latin typeface="Arial" panose="020B0604020202020204" pitchFamily="34" charset="0"/>
              <a:cs typeface="Arial" panose="020B0604020202020204" pitchFamily="34" charset="0"/>
            </a:endParaRPr>
          </a:p>
        </p:txBody>
      </p:sp>
      <p:sp>
        <p:nvSpPr>
          <p:cNvPr id="38" name="TextBox 37">
            <a:hlinkClick r:id="rId7" action="ppaction://hlinksldjump"/>
          </p:cNvPr>
          <p:cNvSpPr txBox="1"/>
          <p:nvPr/>
        </p:nvSpPr>
        <p:spPr>
          <a:xfrm>
            <a:off x="424817" y="8509954"/>
            <a:ext cx="4158000" cy="846000"/>
          </a:xfrm>
          <a:prstGeom prst="rect">
            <a:avLst/>
          </a:prstGeom>
          <a:solidFill>
            <a:srgbClr val="919598"/>
          </a:solidFill>
        </p:spPr>
        <p:txBody>
          <a:bodyPr wrap="square" rtlCol="0">
            <a:normAutofit/>
          </a:bodyPr>
          <a:lstStyle/>
          <a:p>
            <a:r>
              <a:rPr lang="en-CA" sz="4800" dirty="0" smtClean="0">
                <a:solidFill>
                  <a:schemeClr val="bg1"/>
                </a:solidFill>
                <a:latin typeface="Arial" panose="020B0604020202020204" pitchFamily="34" charset="0"/>
                <a:cs typeface="Arial" panose="020B0604020202020204" pitchFamily="34" charset="0"/>
              </a:rPr>
              <a:t>Results 2</a:t>
            </a:r>
            <a:endParaRPr lang="en-CA" sz="4800" dirty="0">
              <a:solidFill>
                <a:schemeClr val="bg1"/>
              </a:solidFill>
              <a:latin typeface="Arial" panose="020B0604020202020204" pitchFamily="34" charset="0"/>
              <a:cs typeface="Arial" panose="020B0604020202020204" pitchFamily="34" charset="0"/>
            </a:endParaRPr>
          </a:p>
        </p:txBody>
      </p:sp>
      <p:sp>
        <p:nvSpPr>
          <p:cNvPr id="28" name="TextBox 27"/>
          <p:cNvSpPr txBox="1"/>
          <p:nvPr/>
        </p:nvSpPr>
        <p:spPr>
          <a:xfrm>
            <a:off x="330181" y="11274504"/>
            <a:ext cx="4471803" cy="2862322"/>
          </a:xfrm>
          <a:prstGeom prst="rect">
            <a:avLst/>
          </a:prstGeom>
          <a:solidFill>
            <a:srgbClr val="5994AD"/>
          </a:solidFill>
        </p:spPr>
        <p:txBody>
          <a:bodyPr wrap="square" rtlCol="0">
            <a:spAutoFit/>
          </a:bodyPr>
          <a:lstStyle/>
          <a:p>
            <a:r>
              <a:rPr lang="en-CA" sz="3600" dirty="0" smtClean="0">
                <a:solidFill>
                  <a:schemeClr val="bg1"/>
                </a:solidFill>
                <a:latin typeface="Arial" panose="020B0604020202020204" pitchFamily="34" charset="0"/>
                <a:cs typeface="Arial" panose="020B0604020202020204" pitchFamily="34" charset="0"/>
              </a:rPr>
              <a:t>Please use the headings above to navigate through the different sections of the poster </a:t>
            </a:r>
            <a:endParaRPr lang="en-CA" sz="3600" dirty="0">
              <a:solidFill>
                <a:schemeClr val="bg1"/>
              </a:solidFill>
              <a:latin typeface="Arial" panose="020B0604020202020204" pitchFamily="34" charset="0"/>
              <a:cs typeface="Arial" panose="020B0604020202020204" pitchFamily="34" charset="0"/>
            </a:endParaRPr>
          </a:p>
        </p:txBody>
      </p:sp>
      <p:sp>
        <p:nvSpPr>
          <p:cNvPr id="43" name="TextBox 42"/>
          <p:cNvSpPr txBox="1"/>
          <p:nvPr/>
        </p:nvSpPr>
        <p:spPr>
          <a:xfrm>
            <a:off x="6663347" y="225470"/>
            <a:ext cx="23988103" cy="1515850"/>
          </a:xfrm>
          <a:prstGeom prst="rect">
            <a:avLst/>
          </a:prstGeom>
          <a:solidFill>
            <a:srgbClr val="5994AD"/>
          </a:solidFill>
        </p:spPr>
        <p:txBody>
          <a:bodyPr wrap="square" rtlCol="0" anchor="ctr" anchorCtr="1">
            <a:noAutofit/>
          </a:bodyPr>
          <a:lstStyle/>
          <a:p>
            <a:pPr algn="ctr"/>
            <a:r>
              <a:rPr lang="en-CA" sz="5600" dirty="0" smtClean="0">
                <a:solidFill>
                  <a:schemeClr val="bg1"/>
                </a:solidFill>
                <a:latin typeface="Arial" panose="020B0604020202020204" pitchFamily="34" charset="0"/>
                <a:cs typeface="Arial" panose="020B0604020202020204" pitchFamily="34" charset="0"/>
              </a:rPr>
              <a:t>TITLE OF YOUR POSTER</a:t>
            </a:r>
            <a:endParaRPr lang="en-CA" sz="5600" dirty="0">
              <a:solidFill>
                <a:schemeClr val="bg1"/>
              </a:solidFill>
              <a:latin typeface="Arial" panose="020B0604020202020204" pitchFamily="34" charset="0"/>
              <a:cs typeface="Arial" panose="020B0604020202020204" pitchFamily="34" charset="0"/>
            </a:endParaRPr>
          </a:p>
        </p:txBody>
      </p:sp>
      <p:sp>
        <p:nvSpPr>
          <p:cNvPr id="44" name="TextBox 43"/>
          <p:cNvSpPr txBox="1"/>
          <p:nvPr/>
        </p:nvSpPr>
        <p:spPr>
          <a:xfrm>
            <a:off x="6663347" y="1695600"/>
            <a:ext cx="23988103" cy="846000"/>
          </a:xfrm>
          <a:prstGeom prst="rect">
            <a:avLst/>
          </a:prstGeom>
          <a:solidFill>
            <a:srgbClr val="FDC21C"/>
          </a:solidFill>
        </p:spPr>
        <p:txBody>
          <a:bodyPr wrap="square" rtlCol="0" anchor="ctr" anchorCtr="1">
            <a:normAutofit/>
          </a:bodyPr>
          <a:lstStyle/>
          <a:p>
            <a:pPr algn="ctr"/>
            <a:r>
              <a:rPr lang="en-CA" sz="3600" dirty="0" smtClean="0">
                <a:solidFill>
                  <a:schemeClr val="bg1"/>
                </a:solidFill>
                <a:latin typeface="Arial" panose="020B0604020202020204" pitchFamily="34" charset="0"/>
                <a:cs typeface="Arial" panose="020B0604020202020204" pitchFamily="34" charset="0"/>
              </a:rPr>
              <a:t>Author names</a:t>
            </a:r>
            <a:endParaRPr lang="en-CA" sz="3600" baseline="30000" dirty="0">
              <a:solidFill>
                <a:schemeClr val="bg1"/>
              </a:solidFill>
              <a:latin typeface="Arial" panose="020B0604020202020204" pitchFamily="34" charset="0"/>
              <a:cs typeface="Arial" panose="020B0604020202020204" pitchFamily="34" charset="0"/>
            </a:endParaRPr>
          </a:p>
        </p:txBody>
      </p:sp>
      <p:sp>
        <p:nvSpPr>
          <p:cNvPr id="45" name="TextBox 44"/>
          <p:cNvSpPr txBox="1"/>
          <p:nvPr/>
        </p:nvSpPr>
        <p:spPr>
          <a:xfrm>
            <a:off x="6663347" y="2541600"/>
            <a:ext cx="23986800" cy="338400"/>
          </a:xfrm>
          <a:prstGeom prst="rect">
            <a:avLst/>
          </a:prstGeom>
          <a:solidFill>
            <a:schemeClr val="bg1"/>
          </a:solidFill>
        </p:spPr>
        <p:txBody>
          <a:bodyPr wrap="square" rtlCol="0" anchor="ctr" anchorCtr="1">
            <a:noAutofit/>
          </a:bodyPr>
          <a:lstStyle/>
          <a:p>
            <a:pPr algn="ctr"/>
            <a:r>
              <a:rPr lang="en-CA" sz="2400" dirty="0" smtClean="0">
                <a:latin typeface="Arial" panose="020B0604020202020204" pitchFamily="34" charset="0"/>
                <a:cs typeface="Arial" panose="020B0604020202020204" pitchFamily="34" charset="0"/>
              </a:rPr>
              <a:t>Affiliation names</a:t>
            </a:r>
            <a:endParaRPr lang="en-CA" sz="2400" dirty="0">
              <a:latin typeface="Arial" panose="020B0604020202020204" pitchFamily="34" charset="0"/>
              <a:cs typeface="Arial" panose="020B0604020202020204" pitchFamily="34" charset="0"/>
            </a:endParaRPr>
          </a:p>
        </p:txBody>
      </p:sp>
      <p:sp>
        <p:nvSpPr>
          <p:cNvPr id="50" name="Rectangle 49"/>
          <p:cNvSpPr/>
          <p:nvPr/>
        </p:nvSpPr>
        <p:spPr>
          <a:xfrm>
            <a:off x="515914" y="179750"/>
            <a:ext cx="5595701" cy="2360083"/>
          </a:xfrm>
          <a:prstGeom prst="rect">
            <a:avLst/>
          </a:prstGeom>
          <a:solidFill>
            <a:srgbClr val="D3124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ASSOCIATION LOGO</a:t>
            </a:r>
            <a:endParaRPr lang="en-US" dirty="0"/>
          </a:p>
        </p:txBody>
      </p:sp>
      <p:sp>
        <p:nvSpPr>
          <p:cNvPr id="51" name="Rectangle 50"/>
          <p:cNvSpPr/>
          <p:nvPr/>
        </p:nvSpPr>
        <p:spPr>
          <a:xfrm>
            <a:off x="515916" y="2857312"/>
            <a:ext cx="5635386" cy="1944559"/>
          </a:xfrm>
          <a:prstGeom prst="rect">
            <a:avLst/>
          </a:prstGeom>
          <a:solidFill>
            <a:srgbClr val="5994A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OTHER LOGO OR IMAGE</a:t>
            </a:r>
            <a:endParaRPr lang="en-US" dirty="0"/>
          </a:p>
        </p:txBody>
      </p:sp>
      <p:sp>
        <p:nvSpPr>
          <p:cNvPr id="52" name="Rectangle 51"/>
          <p:cNvSpPr/>
          <p:nvPr/>
        </p:nvSpPr>
        <p:spPr>
          <a:xfrm>
            <a:off x="350830" y="14438959"/>
            <a:ext cx="5317900" cy="3809749"/>
          </a:xfrm>
          <a:prstGeom prst="rect">
            <a:avLst/>
          </a:prstGeom>
          <a:solidFill>
            <a:srgbClr val="FDC21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Image</a:t>
            </a:r>
            <a:endParaRPr lang="en-US" dirty="0"/>
          </a:p>
        </p:txBody>
      </p:sp>
      <p:sp>
        <p:nvSpPr>
          <p:cNvPr id="53" name="Rectangle 52"/>
          <p:cNvSpPr/>
          <p:nvPr/>
        </p:nvSpPr>
        <p:spPr>
          <a:xfrm>
            <a:off x="6813275" y="3281169"/>
            <a:ext cx="10688172" cy="7473436"/>
          </a:xfrm>
          <a:prstGeom prst="rect">
            <a:avLst/>
          </a:prstGeom>
          <a:solidFill>
            <a:srgbClr val="FDC21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Image</a:t>
            </a:r>
            <a:endParaRPr lang="en-US" dirty="0"/>
          </a:p>
        </p:txBody>
      </p:sp>
      <p:sp>
        <p:nvSpPr>
          <p:cNvPr id="55" name="TextBox 54">
            <a:hlinkClick r:id="rId8" action="ppaction://hlinksldjump"/>
          </p:cNvPr>
          <p:cNvSpPr txBox="1"/>
          <p:nvPr/>
        </p:nvSpPr>
        <p:spPr>
          <a:xfrm>
            <a:off x="420913" y="9367845"/>
            <a:ext cx="4158000" cy="846000"/>
          </a:xfrm>
          <a:prstGeom prst="rect">
            <a:avLst/>
          </a:prstGeom>
          <a:solidFill>
            <a:srgbClr val="919598"/>
          </a:solidFill>
        </p:spPr>
        <p:txBody>
          <a:bodyPr wrap="square" rtlCol="0">
            <a:normAutofit/>
          </a:bodyPr>
          <a:lstStyle/>
          <a:p>
            <a:r>
              <a:rPr lang="en-CA" sz="4800" dirty="0" smtClean="0">
                <a:solidFill>
                  <a:schemeClr val="bg1"/>
                </a:solidFill>
                <a:latin typeface="Arial" panose="020B0604020202020204" pitchFamily="34" charset="0"/>
                <a:cs typeface="Arial" panose="020B0604020202020204" pitchFamily="34" charset="0"/>
              </a:rPr>
              <a:t>Conclusion</a:t>
            </a:r>
            <a:endParaRPr lang="en-CA" sz="48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8025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119921" y="104931"/>
            <a:ext cx="37205587" cy="20821338"/>
          </a:xfrm>
          <a:prstGeom prst="rect">
            <a:avLst/>
          </a:prstGeom>
          <a:noFill/>
          <a:ln w="254000">
            <a:solidFill>
              <a:schemeClr val="tx1"/>
            </a:solidFill>
            <a:miter lim="800000"/>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14659599" y="2879676"/>
            <a:ext cx="15991200" cy="846000"/>
          </a:xfrm>
          <a:prstGeom prst="rect">
            <a:avLst/>
          </a:prstGeom>
          <a:solidFill>
            <a:srgbClr val="5994AD"/>
          </a:solidFill>
        </p:spPr>
        <p:txBody>
          <a:bodyPr wrap="square" rtlCol="0" anchor="ctr" anchorCtr="0">
            <a:noAutofit/>
          </a:bodyPr>
          <a:lstStyle/>
          <a:p>
            <a:pPr algn="r"/>
            <a:r>
              <a:rPr lang="en-CA" sz="4800" dirty="0" smtClean="0">
                <a:solidFill>
                  <a:schemeClr val="bg1"/>
                </a:solidFill>
                <a:latin typeface="Arial" panose="020B0604020202020204" pitchFamily="34" charset="0"/>
                <a:cs typeface="Arial" panose="020B0604020202020204" pitchFamily="34" charset="0"/>
              </a:rPr>
              <a:t>Topic</a:t>
            </a:r>
            <a:endParaRPr lang="en-CA" sz="4800" dirty="0">
              <a:solidFill>
                <a:schemeClr val="bg1"/>
              </a:solidFill>
              <a:latin typeface="Arial" panose="020B0604020202020204" pitchFamily="34" charset="0"/>
              <a:cs typeface="Arial" panose="020B0604020202020204" pitchFamily="34" charset="0"/>
            </a:endParaRPr>
          </a:p>
        </p:txBody>
      </p:sp>
      <p:sp>
        <p:nvSpPr>
          <p:cNvPr id="3" name="TextBox 2"/>
          <p:cNvSpPr txBox="1"/>
          <p:nvPr/>
        </p:nvSpPr>
        <p:spPr>
          <a:xfrm>
            <a:off x="14658947" y="3725514"/>
            <a:ext cx="15991200" cy="3170099"/>
          </a:xfrm>
          <a:prstGeom prst="rect">
            <a:avLst/>
          </a:prstGeom>
          <a:noFill/>
        </p:spPr>
        <p:txBody>
          <a:bodyPr wrap="square" rtlCol="0">
            <a:spAutoFit/>
          </a:bodyPr>
          <a:lstStyle/>
          <a:p>
            <a:pPr marL="571500" indent="-571500" algn="just">
              <a:buFont typeface="Arial" panose="020B0604020202020204" pitchFamily="34" charset="0"/>
              <a:buChar char="•"/>
            </a:pPr>
            <a:r>
              <a:rPr lang="en-CA" sz="4000" dirty="0" smtClean="0">
                <a:latin typeface="Times New Roman" panose="02020603050405020304" pitchFamily="18" charset="0"/>
                <a:cs typeface="Times New Roman" panose="02020603050405020304" pitchFamily="18" charset="0"/>
              </a:rPr>
              <a:t>Content</a:t>
            </a:r>
          </a:p>
          <a:p>
            <a:pPr marL="571500" indent="-571500" algn="just">
              <a:buFont typeface="Arial" panose="020B0604020202020204" pitchFamily="34" charset="0"/>
              <a:buChar char="•"/>
            </a:pPr>
            <a:r>
              <a:rPr lang="en-CA" sz="4000" b="1" dirty="0" smtClean="0">
                <a:solidFill>
                  <a:srgbClr val="000000"/>
                </a:solidFill>
                <a:latin typeface="Times New Roman" panose="02020603050405020304" pitchFamily="18" charset="0"/>
                <a:cs typeface="Times New Roman" panose="02020603050405020304" pitchFamily="18" charset="0"/>
              </a:rPr>
              <a:t>Content:</a:t>
            </a:r>
            <a:r>
              <a:rPr lang="en-CA" sz="4000" dirty="0" smtClean="0">
                <a:solidFill>
                  <a:srgbClr val="000000"/>
                </a:solidFill>
                <a:latin typeface="Times New Roman" panose="02020603050405020304" pitchFamily="18" charset="0"/>
                <a:cs typeface="Times New Roman" panose="02020603050405020304" pitchFamily="18" charset="0"/>
              </a:rPr>
              <a:t> </a:t>
            </a:r>
            <a:r>
              <a:rPr lang="en-CA" sz="4000" dirty="0" smtClean="0">
                <a:latin typeface="Times New Roman" panose="02020603050405020304" pitchFamily="18" charset="0"/>
                <a:cs typeface="Times New Roman" panose="02020603050405020304" pitchFamily="18" charset="0"/>
              </a:rPr>
              <a:t>Content</a:t>
            </a:r>
          </a:p>
          <a:p>
            <a:pPr marL="571500" indent="-571500" algn="just">
              <a:buFont typeface="Arial" panose="020B0604020202020204" pitchFamily="34" charset="0"/>
              <a:buChar char="•"/>
            </a:pPr>
            <a:r>
              <a:rPr lang="en-CA" sz="4000" b="1" dirty="0" smtClean="0">
                <a:solidFill>
                  <a:srgbClr val="000000"/>
                </a:solidFill>
                <a:latin typeface="Times New Roman" panose="02020603050405020304" pitchFamily="18" charset="0"/>
                <a:cs typeface="Times New Roman" panose="02020603050405020304" pitchFamily="18" charset="0"/>
              </a:rPr>
              <a:t>Content:</a:t>
            </a:r>
            <a:r>
              <a:rPr lang="en-CA" sz="4000" dirty="0" smtClean="0">
                <a:solidFill>
                  <a:srgbClr val="000000"/>
                </a:solidFill>
                <a:latin typeface="Times New Roman" panose="02020603050405020304" pitchFamily="18" charset="0"/>
                <a:cs typeface="Times New Roman" panose="02020603050405020304" pitchFamily="18" charset="0"/>
              </a:rPr>
              <a:t> </a:t>
            </a:r>
            <a:r>
              <a:rPr lang="en-CA" sz="4000" dirty="0" smtClean="0">
                <a:latin typeface="Times New Roman" panose="02020603050405020304" pitchFamily="18" charset="0"/>
                <a:cs typeface="Times New Roman" panose="02020603050405020304" pitchFamily="18" charset="0"/>
              </a:rPr>
              <a:t>Content</a:t>
            </a:r>
          </a:p>
          <a:p>
            <a:pPr marL="1976201" lvl="1" indent="-571500" algn="just">
              <a:buFont typeface="Arial" panose="020B0604020202020204" pitchFamily="34" charset="0"/>
              <a:buChar char="•"/>
            </a:pPr>
            <a:r>
              <a:rPr lang="en-CA" sz="4000" b="1" dirty="0" smtClean="0">
                <a:solidFill>
                  <a:srgbClr val="000000"/>
                </a:solidFill>
                <a:latin typeface="Times New Roman" panose="02020603050405020304" pitchFamily="18" charset="0"/>
                <a:cs typeface="Times New Roman" panose="02020603050405020304" pitchFamily="18" charset="0"/>
              </a:rPr>
              <a:t>Example: </a:t>
            </a:r>
            <a:r>
              <a:rPr lang="en-CA" sz="4000" dirty="0" smtClean="0">
                <a:latin typeface="Times New Roman" panose="02020603050405020304" pitchFamily="18" charset="0"/>
                <a:cs typeface="Times New Roman" panose="02020603050405020304" pitchFamily="18" charset="0"/>
              </a:rPr>
              <a:t>Content</a:t>
            </a:r>
          </a:p>
          <a:p>
            <a:pPr marL="571500" indent="-571500" algn="just">
              <a:buFont typeface="Arial" panose="020B0604020202020204" pitchFamily="34" charset="0"/>
              <a:buChar char="•"/>
            </a:pPr>
            <a:r>
              <a:rPr lang="en-CA" sz="4000" dirty="0" smtClean="0">
                <a:latin typeface="Times New Roman" panose="02020603050405020304" pitchFamily="18" charset="0"/>
                <a:cs typeface="Times New Roman" panose="02020603050405020304" pitchFamily="18" charset="0"/>
              </a:rPr>
              <a:t>Content</a:t>
            </a:r>
            <a:endParaRPr lang="en-CA" sz="4000" dirty="0">
              <a:latin typeface="Times New Roman" panose="02020603050405020304" pitchFamily="18" charset="0"/>
              <a:cs typeface="Times New Roman" panose="02020603050405020304" pitchFamily="18" charset="0"/>
            </a:endParaRPr>
          </a:p>
        </p:txBody>
      </p:sp>
      <p:sp>
        <p:nvSpPr>
          <p:cNvPr id="16" name="TextBox 15"/>
          <p:cNvSpPr txBox="1"/>
          <p:nvPr/>
        </p:nvSpPr>
        <p:spPr>
          <a:xfrm>
            <a:off x="6659730" y="9973216"/>
            <a:ext cx="15991200" cy="846000"/>
          </a:xfrm>
          <a:prstGeom prst="rect">
            <a:avLst/>
          </a:prstGeom>
          <a:solidFill>
            <a:srgbClr val="FDC21C"/>
          </a:solidFill>
        </p:spPr>
        <p:txBody>
          <a:bodyPr wrap="square" rtlCol="0" anchor="ctr" anchorCtr="0">
            <a:noAutofit/>
          </a:bodyPr>
          <a:lstStyle/>
          <a:p>
            <a:r>
              <a:rPr lang="en-CA" sz="4800" dirty="0" smtClean="0">
                <a:solidFill>
                  <a:schemeClr val="bg1"/>
                </a:solidFill>
                <a:latin typeface="Arial" panose="020B0604020202020204" pitchFamily="34" charset="0"/>
                <a:cs typeface="Arial" panose="020B0604020202020204" pitchFamily="34" charset="0"/>
              </a:rPr>
              <a:t>Topic</a:t>
            </a:r>
            <a:endParaRPr lang="en-CA" sz="4800" dirty="0">
              <a:solidFill>
                <a:schemeClr val="bg1"/>
              </a:solidFill>
              <a:latin typeface="Arial" panose="020B0604020202020204" pitchFamily="34" charset="0"/>
              <a:cs typeface="Arial" panose="020B0604020202020204" pitchFamily="34" charset="0"/>
            </a:endParaRPr>
          </a:p>
        </p:txBody>
      </p:sp>
      <p:sp>
        <p:nvSpPr>
          <p:cNvPr id="5" name="TextBox 4"/>
          <p:cNvSpPr txBox="1"/>
          <p:nvPr/>
        </p:nvSpPr>
        <p:spPr>
          <a:xfrm>
            <a:off x="6659731" y="10819216"/>
            <a:ext cx="15991200" cy="4401205"/>
          </a:xfrm>
          <a:prstGeom prst="rect">
            <a:avLst/>
          </a:prstGeom>
          <a:noFill/>
        </p:spPr>
        <p:txBody>
          <a:bodyPr wrap="square" rtlCol="0">
            <a:spAutoFit/>
          </a:bodyPr>
          <a:lstStyle/>
          <a:p>
            <a:pPr marL="571500" indent="-571500" algn="just">
              <a:buFont typeface="Arial" panose="020B0604020202020204" pitchFamily="34" charset="0"/>
              <a:buChar char="•"/>
            </a:pPr>
            <a:r>
              <a:rPr lang="en-CA" sz="4000" dirty="0" smtClean="0">
                <a:latin typeface="Times New Roman" panose="02020603050405020304" pitchFamily="18" charset="0"/>
                <a:cs typeface="Times New Roman" panose="02020603050405020304" pitchFamily="18" charset="0"/>
              </a:rPr>
              <a:t>Content</a:t>
            </a:r>
          </a:p>
          <a:p>
            <a:pPr marL="571500" indent="-571500" algn="just">
              <a:buFont typeface="Arial" panose="020B0604020202020204" pitchFamily="34" charset="0"/>
              <a:buChar char="•"/>
            </a:pPr>
            <a:r>
              <a:rPr lang="en-CA" sz="4000" dirty="0" smtClean="0">
                <a:latin typeface="Times New Roman" panose="02020603050405020304" pitchFamily="18" charset="0"/>
                <a:cs typeface="Times New Roman" panose="02020603050405020304" pitchFamily="18" charset="0"/>
              </a:rPr>
              <a:t>Content</a:t>
            </a:r>
            <a:endParaRPr lang="en-CA" sz="4000" b="1" dirty="0" smtClean="0">
              <a:latin typeface="Times New Roman" panose="02020603050405020304" pitchFamily="18" charset="0"/>
              <a:cs typeface="Times New Roman" panose="02020603050405020304" pitchFamily="18" charset="0"/>
              <a:sym typeface="Wingdings" panose="05000000000000000000" pitchFamily="2" charset="2"/>
            </a:endParaRPr>
          </a:p>
          <a:p>
            <a:pPr marL="571500" indent="-571500" algn="just">
              <a:buFont typeface="Arial" panose="020B0604020202020204" pitchFamily="34" charset="0"/>
              <a:buChar char="•"/>
            </a:pPr>
            <a:r>
              <a:rPr lang="en-CA" sz="4000" dirty="0" smtClean="0">
                <a:latin typeface="Times New Roman" panose="02020603050405020304" pitchFamily="18" charset="0"/>
                <a:cs typeface="Times New Roman" panose="02020603050405020304" pitchFamily="18" charset="0"/>
                <a:sym typeface="Wingdings" panose="05000000000000000000" pitchFamily="2" charset="2"/>
              </a:rPr>
              <a:t>Content:</a:t>
            </a:r>
          </a:p>
          <a:p>
            <a:pPr marL="1976201" lvl="1" indent="-571500" algn="just">
              <a:buFont typeface="Arial" panose="020B0604020202020204" pitchFamily="34" charset="0"/>
              <a:buChar char="•"/>
            </a:pPr>
            <a:r>
              <a:rPr lang="en-CA" sz="4000" dirty="0" smtClean="0">
                <a:latin typeface="Times New Roman" panose="02020603050405020304" pitchFamily="18" charset="0"/>
                <a:cs typeface="Times New Roman" panose="02020603050405020304" pitchFamily="18" charset="0"/>
                <a:sym typeface="Wingdings" panose="05000000000000000000" pitchFamily="2" charset="2"/>
              </a:rPr>
              <a:t>Content</a:t>
            </a:r>
          </a:p>
          <a:p>
            <a:pPr marL="1976201" lvl="1" indent="-571500" algn="just">
              <a:buFont typeface="Arial" panose="020B0604020202020204" pitchFamily="34" charset="0"/>
              <a:buChar char="•"/>
            </a:pPr>
            <a:r>
              <a:rPr lang="en-CA" sz="4000" dirty="0" smtClean="0">
                <a:latin typeface="Times New Roman" panose="02020603050405020304" pitchFamily="18" charset="0"/>
                <a:cs typeface="Times New Roman" panose="02020603050405020304" pitchFamily="18" charset="0"/>
                <a:sym typeface="Wingdings" panose="05000000000000000000" pitchFamily="2" charset="2"/>
              </a:rPr>
              <a:t>Content</a:t>
            </a:r>
          </a:p>
          <a:p>
            <a:pPr marL="571500" indent="-571500" algn="just">
              <a:buFont typeface="Arial" panose="020B0604020202020204" pitchFamily="34" charset="0"/>
              <a:buChar char="•"/>
            </a:pPr>
            <a:r>
              <a:rPr lang="en-CA" sz="4000" dirty="0" smtClean="0">
                <a:latin typeface="Times New Roman" panose="02020603050405020304" pitchFamily="18" charset="0"/>
                <a:cs typeface="Times New Roman" panose="02020603050405020304" pitchFamily="18" charset="0"/>
                <a:sym typeface="Wingdings" panose="05000000000000000000" pitchFamily="2" charset="2"/>
              </a:rPr>
              <a:t>Content</a:t>
            </a:r>
          </a:p>
          <a:p>
            <a:pPr marL="571500" indent="-571500" algn="just">
              <a:buFont typeface="Arial" panose="020B0604020202020204" pitchFamily="34" charset="0"/>
              <a:buChar char="•"/>
            </a:pPr>
            <a:r>
              <a:rPr lang="en-CA" sz="4000" dirty="0" smtClean="0">
                <a:latin typeface="Times New Roman" panose="02020603050405020304" pitchFamily="18" charset="0"/>
                <a:cs typeface="Times New Roman" panose="02020603050405020304" pitchFamily="18" charset="0"/>
                <a:sym typeface="Wingdings" panose="05000000000000000000" pitchFamily="2" charset="2"/>
              </a:rPr>
              <a:t>Content</a:t>
            </a:r>
            <a:endParaRPr lang="en-CA" sz="4000" dirty="0">
              <a:latin typeface="Times New Roman" panose="02020603050405020304" pitchFamily="18" charset="0"/>
              <a:cs typeface="Times New Roman" panose="02020603050405020304" pitchFamily="18" charset="0"/>
            </a:endParaRPr>
          </a:p>
        </p:txBody>
      </p:sp>
      <p:graphicFrame>
        <p:nvGraphicFramePr>
          <p:cNvPr id="17" name="Diagram 16"/>
          <p:cNvGraphicFramePr/>
          <p:nvPr>
            <p:extLst>
              <p:ext uri="{D42A27DB-BD31-4B8C-83A1-F6EECF244321}">
                <p14:modId xmlns:p14="http://schemas.microsoft.com/office/powerpoint/2010/main" val="40418134"/>
              </p:ext>
            </p:extLst>
          </p:nvPr>
        </p:nvGraphicFramePr>
        <p:xfrm>
          <a:off x="19202400" y="9973216"/>
          <a:ext cx="11447747" cy="110944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8" name="TextBox 17"/>
          <p:cNvSpPr txBox="1"/>
          <p:nvPr/>
        </p:nvSpPr>
        <p:spPr>
          <a:xfrm>
            <a:off x="6659730" y="16642080"/>
            <a:ext cx="7995600" cy="830997"/>
          </a:xfrm>
          <a:prstGeom prst="rect">
            <a:avLst/>
          </a:prstGeom>
          <a:solidFill>
            <a:srgbClr val="D31246"/>
          </a:solidFill>
        </p:spPr>
        <p:txBody>
          <a:bodyPr wrap="square" rtlCol="0" anchor="ctr" anchorCtr="0">
            <a:spAutoFit/>
          </a:bodyPr>
          <a:lstStyle/>
          <a:p>
            <a:r>
              <a:rPr lang="en-CA" sz="4800" dirty="0" smtClean="0">
                <a:solidFill>
                  <a:schemeClr val="bg1"/>
                </a:solidFill>
                <a:latin typeface="Arial" panose="020B0604020202020204" pitchFamily="34" charset="0"/>
                <a:cs typeface="Arial" panose="020B0604020202020204" pitchFamily="34" charset="0"/>
              </a:rPr>
              <a:t>Topic</a:t>
            </a:r>
            <a:endParaRPr lang="en-CA" sz="4800" dirty="0">
              <a:solidFill>
                <a:schemeClr val="bg1"/>
              </a:solidFill>
              <a:latin typeface="Arial" panose="020B0604020202020204" pitchFamily="34" charset="0"/>
              <a:cs typeface="Arial" panose="020B0604020202020204" pitchFamily="34" charset="0"/>
            </a:endParaRPr>
          </a:p>
        </p:txBody>
      </p:sp>
      <p:sp>
        <p:nvSpPr>
          <p:cNvPr id="19" name="TextBox 18"/>
          <p:cNvSpPr txBox="1"/>
          <p:nvPr/>
        </p:nvSpPr>
        <p:spPr>
          <a:xfrm>
            <a:off x="6659729" y="17473077"/>
            <a:ext cx="11367013" cy="1323439"/>
          </a:xfrm>
          <a:prstGeom prst="rect">
            <a:avLst/>
          </a:prstGeom>
          <a:noFill/>
        </p:spPr>
        <p:txBody>
          <a:bodyPr wrap="square" rtlCol="0">
            <a:spAutoFit/>
          </a:bodyPr>
          <a:lstStyle/>
          <a:p>
            <a:pPr marL="742950" indent="-742950" algn="just">
              <a:buFont typeface="+mj-lt"/>
              <a:buAutoNum type="arabicPeriod"/>
            </a:pPr>
            <a:r>
              <a:rPr lang="en-CA" sz="4000" b="1" dirty="0" smtClean="0">
                <a:solidFill>
                  <a:srgbClr val="000000"/>
                </a:solidFill>
                <a:latin typeface="Times New Roman" panose="02020603050405020304" pitchFamily="18" charset="0"/>
                <a:cs typeface="Times New Roman" panose="02020603050405020304" pitchFamily="18" charset="0"/>
              </a:rPr>
              <a:t>Content</a:t>
            </a:r>
          </a:p>
          <a:p>
            <a:pPr marL="742950" indent="-742950" algn="just">
              <a:buFont typeface="+mj-lt"/>
              <a:buAutoNum type="arabicPeriod"/>
            </a:pPr>
            <a:r>
              <a:rPr lang="en-CA" sz="4000" b="1" dirty="0" smtClean="0">
                <a:solidFill>
                  <a:srgbClr val="000000"/>
                </a:solidFill>
                <a:latin typeface="Times New Roman" panose="02020603050405020304" pitchFamily="18" charset="0"/>
                <a:cs typeface="Times New Roman" panose="02020603050405020304" pitchFamily="18" charset="0"/>
              </a:rPr>
              <a:t>Content</a:t>
            </a:r>
            <a:endParaRPr lang="en-CA" sz="4000" b="1" dirty="0">
              <a:solidFill>
                <a:srgbClr val="000000"/>
              </a:solidFill>
              <a:latin typeface="Times New Roman" panose="02020603050405020304" pitchFamily="18" charset="0"/>
              <a:cs typeface="Times New Roman" panose="02020603050405020304" pitchFamily="18" charset="0"/>
            </a:endParaRPr>
          </a:p>
        </p:txBody>
      </p:sp>
      <p:sp>
        <p:nvSpPr>
          <p:cNvPr id="28" name="TextBox 27">
            <a:hlinkClick r:id="rId8" action="ppaction://hlinksldjump"/>
          </p:cNvPr>
          <p:cNvSpPr txBox="1"/>
          <p:nvPr/>
        </p:nvSpPr>
        <p:spPr>
          <a:xfrm>
            <a:off x="420929" y="5126892"/>
            <a:ext cx="4158000" cy="846000"/>
          </a:xfrm>
          <a:prstGeom prst="rect">
            <a:avLst/>
          </a:prstGeom>
          <a:solidFill>
            <a:srgbClr val="919598"/>
          </a:solidFill>
        </p:spPr>
        <p:txBody>
          <a:bodyPr wrap="square" rtlCol="0">
            <a:normAutofit/>
          </a:bodyPr>
          <a:lstStyle/>
          <a:p>
            <a:r>
              <a:rPr lang="en-CA" sz="4800" dirty="0" smtClean="0">
                <a:solidFill>
                  <a:schemeClr val="bg1"/>
                </a:solidFill>
                <a:latin typeface="Arial" panose="020B0604020202020204" pitchFamily="34" charset="0"/>
                <a:cs typeface="Arial" panose="020B0604020202020204" pitchFamily="34" charset="0"/>
              </a:rPr>
              <a:t>Abstract</a:t>
            </a:r>
            <a:endParaRPr lang="en-CA" sz="4800" dirty="0">
              <a:solidFill>
                <a:schemeClr val="bg1"/>
              </a:solidFill>
              <a:latin typeface="Arial" panose="020B0604020202020204" pitchFamily="34" charset="0"/>
              <a:cs typeface="Arial" panose="020B0604020202020204" pitchFamily="34" charset="0"/>
            </a:endParaRPr>
          </a:p>
        </p:txBody>
      </p:sp>
      <p:sp>
        <p:nvSpPr>
          <p:cNvPr id="29" name="TextBox 28">
            <a:hlinkClick r:id="rId9" action="ppaction://hlinksldjump"/>
          </p:cNvPr>
          <p:cNvSpPr txBox="1"/>
          <p:nvPr/>
        </p:nvSpPr>
        <p:spPr>
          <a:xfrm>
            <a:off x="420929" y="5973216"/>
            <a:ext cx="4158000" cy="846000"/>
          </a:xfrm>
          <a:prstGeom prst="rect">
            <a:avLst/>
          </a:prstGeom>
          <a:solidFill>
            <a:srgbClr val="919598"/>
          </a:solidFill>
        </p:spPr>
        <p:txBody>
          <a:bodyPr wrap="square" rtlCol="0">
            <a:normAutofit/>
          </a:bodyPr>
          <a:lstStyle/>
          <a:p>
            <a:r>
              <a:rPr lang="en-CA" sz="4800" dirty="0" smtClean="0">
                <a:solidFill>
                  <a:schemeClr val="bg1"/>
                </a:solidFill>
                <a:latin typeface="Arial" panose="020B0604020202020204" pitchFamily="34" charset="0"/>
                <a:cs typeface="Arial" panose="020B0604020202020204" pitchFamily="34" charset="0"/>
              </a:rPr>
              <a:t>Introduction</a:t>
            </a:r>
            <a:endParaRPr lang="en-CA" sz="4800" dirty="0">
              <a:solidFill>
                <a:schemeClr val="bg1"/>
              </a:solidFill>
              <a:latin typeface="Arial" panose="020B0604020202020204" pitchFamily="34" charset="0"/>
              <a:cs typeface="Arial" panose="020B0604020202020204" pitchFamily="34" charset="0"/>
            </a:endParaRPr>
          </a:p>
        </p:txBody>
      </p:sp>
      <p:sp>
        <p:nvSpPr>
          <p:cNvPr id="30" name="TextBox 29">
            <a:hlinkClick r:id="rId10" action="ppaction://hlinksldjump"/>
          </p:cNvPr>
          <p:cNvSpPr txBox="1"/>
          <p:nvPr/>
        </p:nvSpPr>
        <p:spPr>
          <a:xfrm>
            <a:off x="420929" y="6819216"/>
            <a:ext cx="4158000" cy="846000"/>
          </a:xfrm>
          <a:prstGeom prst="rect">
            <a:avLst/>
          </a:prstGeom>
          <a:solidFill>
            <a:srgbClr val="919598"/>
          </a:solidFill>
        </p:spPr>
        <p:txBody>
          <a:bodyPr wrap="square" rtlCol="0">
            <a:normAutofit/>
          </a:bodyPr>
          <a:lstStyle/>
          <a:p>
            <a:r>
              <a:rPr lang="en-CA" sz="4800" dirty="0" smtClean="0">
                <a:solidFill>
                  <a:schemeClr val="bg1"/>
                </a:solidFill>
                <a:latin typeface="Arial" panose="020B0604020202020204" pitchFamily="34" charset="0"/>
                <a:cs typeface="Arial" panose="020B0604020202020204" pitchFamily="34" charset="0"/>
              </a:rPr>
              <a:t>Methods</a:t>
            </a:r>
            <a:endParaRPr lang="en-CA" sz="4800" dirty="0">
              <a:solidFill>
                <a:schemeClr val="bg1"/>
              </a:solidFill>
              <a:latin typeface="Arial" panose="020B0604020202020204" pitchFamily="34" charset="0"/>
              <a:cs typeface="Arial" panose="020B0604020202020204" pitchFamily="34" charset="0"/>
            </a:endParaRPr>
          </a:p>
        </p:txBody>
      </p:sp>
      <p:sp>
        <p:nvSpPr>
          <p:cNvPr id="31" name="TextBox 30">
            <a:hlinkClick r:id="rId11" action="ppaction://hlinksldjump"/>
          </p:cNvPr>
          <p:cNvSpPr txBox="1"/>
          <p:nvPr/>
        </p:nvSpPr>
        <p:spPr>
          <a:xfrm>
            <a:off x="420929" y="7665216"/>
            <a:ext cx="6238800" cy="846000"/>
          </a:xfrm>
          <a:prstGeom prst="rect">
            <a:avLst/>
          </a:prstGeom>
          <a:solidFill>
            <a:srgbClr val="D31246"/>
          </a:solidFill>
        </p:spPr>
        <p:txBody>
          <a:bodyPr wrap="square" rtlCol="0">
            <a:normAutofit/>
          </a:bodyPr>
          <a:lstStyle/>
          <a:p>
            <a:r>
              <a:rPr lang="en-CA" sz="4800" dirty="0" smtClean="0">
                <a:solidFill>
                  <a:schemeClr val="bg1"/>
                </a:solidFill>
                <a:latin typeface="Arial" panose="020B0604020202020204" pitchFamily="34" charset="0"/>
                <a:cs typeface="Arial" panose="020B0604020202020204" pitchFamily="34" charset="0"/>
              </a:rPr>
              <a:t>Results 1</a:t>
            </a:r>
            <a:endParaRPr lang="en-CA" sz="4800" dirty="0">
              <a:solidFill>
                <a:schemeClr val="bg1"/>
              </a:solidFill>
              <a:latin typeface="Arial" panose="020B0604020202020204" pitchFamily="34" charset="0"/>
              <a:cs typeface="Arial" panose="020B0604020202020204" pitchFamily="34" charset="0"/>
            </a:endParaRPr>
          </a:p>
        </p:txBody>
      </p:sp>
      <p:sp>
        <p:nvSpPr>
          <p:cNvPr id="32" name="TextBox 31">
            <a:hlinkClick r:id="rId12" action="ppaction://hlinksldjump"/>
          </p:cNvPr>
          <p:cNvSpPr txBox="1"/>
          <p:nvPr/>
        </p:nvSpPr>
        <p:spPr>
          <a:xfrm>
            <a:off x="421199" y="8510770"/>
            <a:ext cx="4158000" cy="846000"/>
          </a:xfrm>
          <a:prstGeom prst="rect">
            <a:avLst/>
          </a:prstGeom>
          <a:solidFill>
            <a:srgbClr val="919598"/>
          </a:solidFill>
        </p:spPr>
        <p:txBody>
          <a:bodyPr wrap="square" rtlCol="0">
            <a:normAutofit/>
          </a:bodyPr>
          <a:lstStyle/>
          <a:p>
            <a:r>
              <a:rPr lang="en-CA" sz="4800" dirty="0" smtClean="0">
                <a:solidFill>
                  <a:schemeClr val="bg1"/>
                </a:solidFill>
                <a:latin typeface="Arial" panose="020B0604020202020204" pitchFamily="34" charset="0"/>
                <a:cs typeface="Arial" panose="020B0604020202020204" pitchFamily="34" charset="0"/>
              </a:rPr>
              <a:t>Results 2</a:t>
            </a:r>
            <a:endParaRPr lang="en-CA" sz="4800" dirty="0">
              <a:solidFill>
                <a:schemeClr val="bg1"/>
              </a:solidFill>
              <a:latin typeface="Arial" panose="020B0604020202020204" pitchFamily="34" charset="0"/>
              <a:cs typeface="Arial" panose="020B0604020202020204" pitchFamily="34" charset="0"/>
            </a:endParaRPr>
          </a:p>
        </p:txBody>
      </p:sp>
      <p:sp>
        <p:nvSpPr>
          <p:cNvPr id="38" name="TextBox 37"/>
          <p:cNvSpPr txBox="1"/>
          <p:nvPr/>
        </p:nvSpPr>
        <p:spPr>
          <a:xfrm>
            <a:off x="6663347" y="233600"/>
            <a:ext cx="23988103" cy="1462000"/>
          </a:xfrm>
          <a:prstGeom prst="rect">
            <a:avLst/>
          </a:prstGeom>
          <a:solidFill>
            <a:srgbClr val="5994AD"/>
          </a:solidFill>
        </p:spPr>
        <p:txBody>
          <a:bodyPr wrap="square" rtlCol="0" anchor="ctr" anchorCtr="1">
            <a:noAutofit/>
          </a:bodyPr>
          <a:lstStyle/>
          <a:p>
            <a:pPr algn="ctr"/>
            <a:r>
              <a:rPr lang="en-CA" sz="5600" dirty="0" smtClean="0">
                <a:solidFill>
                  <a:schemeClr val="bg1"/>
                </a:solidFill>
                <a:latin typeface="Arial" panose="020B0604020202020204" pitchFamily="34" charset="0"/>
                <a:cs typeface="Arial" panose="020B0604020202020204" pitchFamily="34" charset="0"/>
              </a:rPr>
              <a:t>TITLE OF YOUR POSTER</a:t>
            </a:r>
            <a:endParaRPr lang="en-CA" sz="5600" dirty="0">
              <a:solidFill>
                <a:schemeClr val="bg1"/>
              </a:solidFill>
              <a:latin typeface="Arial" panose="020B0604020202020204" pitchFamily="34" charset="0"/>
              <a:cs typeface="Arial" panose="020B0604020202020204" pitchFamily="34" charset="0"/>
            </a:endParaRPr>
          </a:p>
        </p:txBody>
      </p:sp>
      <p:sp>
        <p:nvSpPr>
          <p:cNvPr id="40" name="TextBox 39"/>
          <p:cNvSpPr txBox="1"/>
          <p:nvPr/>
        </p:nvSpPr>
        <p:spPr>
          <a:xfrm>
            <a:off x="6663347" y="1695600"/>
            <a:ext cx="23988103" cy="846000"/>
          </a:xfrm>
          <a:prstGeom prst="rect">
            <a:avLst/>
          </a:prstGeom>
          <a:solidFill>
            <a:srgbClr val="FDC21C"/>
          </a:solidFill>
        </p:spPr>
        <p:txBody>
          <a:bodyPr wrap="square" rtlCol="0" anchor="ctr" anchorCtr="1">
            <a:normAutofit/>
          </a:bodyPr>
          <a:lstStyle/>
          <a:p>
            <a:pPr algn="ctr"/>
            <a:r>
              <a:rPr lang="en-CA" sz="3600" dirty="0" smtClean="0">
                <a:solidFill>
                  <a:schemeClr val="bg1"/>
                </a:solidFill>
                <a:latin typeface="Arial" panose="020B0604020202020204" pitchFamily="34" charset="0"/>
                <a:cs typeface="Arial" panose="020B0604020202020204" pitchFamily="34" charset="0"/>
              </a:rPr>
              <a:t>Author names</a:t>
            </a:r>
            <a:endParaRPr lang="en-CA" sz="3600" baseline="30000" dirty="0">
              <a:solidFill>
                <a:schemeClr val="bg1"/>
              </a:solidFill>
              <a:latin typeface="Arial" panose="020B0604020202020204" pitchFamily="34" charset="0"/>
              <a:cs typeface="Arial" panose="020B0604020202020204" pitchFamily="34" charset="0"/>
            </a:endParaRPr>
          </a:p>
        </p:txBody>
      </p:sp>
      <p:sp>
        <p:nvSpPr>
          <p:cNvPr id="41" name="TextBox 40"/>
          <p:cNvSpPr txBox="1"/>
          <p:nvPr/>
        </p:nvSpPr>
        <p:spPr>
          <a:xfrm>
            <a:off x="6663347" y="2541600"/>
            <a:ext cx="23986800" cy="338400"/>
          </a:xfrm>
          <a:prstGeom prst="rect">
            <a:avLst/>
          </a:prstGeom>
          <a:solidFill>
            <a:schemeClr val="bg1"/>
          </a:solidFill>
        </p:spPr>
        <p:txBody>
          <a:bodyPr wrap="square" rtlCol="0" anchor="ctr" anchorCtr="1">
            <a:noAutofit/>
          </a:bodyPr>
          <a:lstStyle/>
          <a:p>
            <a:pPr algn="ctr"/>
            <a:r>
              <a:rPr lang="en-CA" sz="2400" dirty="0" smtClean="0">
                <a:latin typeface="Arial" panose="020B0604020202020204" pitchFamily="34" charset="0"/>
                <a:cs typeface="Arial" panose="020B0604020202020204" pitchFamily="34" charset="0"/>
              </a:rPr>
              <a:t>Affiliation names</a:t>
            </a:r>
            <a:endParaRPr lang="en-CA" sz="2400" dirty="0">
              <a:latin typeface="Arial" panose="020B0604020202020204" pitchFamily="34" charset="0"/>
              <a:cs typeface="Arial" panose="020B0604020202020204" pitchFamily="34" charset="0"/>
            </a:endParaRPr>
          </a:p>
        </p:txBody>
      </p:sp>
      <p:sp>
        <p:nvSpPr>
          <p:cNvPr id="46" name="TextBox 45"/>
          <p:cNvSpPr txBox="1"/>
          <p:nvPr/>
        </p:nvSpPr>
        <p:spPr>
          <a:xfrm>
            <a:off x="330181" y="11274504"/>
            <a:ext cx="4471803" cy="2862322"/>
          </a:xfrm>
          <a:prstGeom prst="rect">
            <a:avLst/>
          </a:prstGeom>
          <a:solidFill>
            <a:srgbClr val="D31246"/>
          </a:solidFill>
        </p:spPr>
        <p:txBody>
          <a:bodyPr wrap="square" rtlCol="0">
            <a:spAutoFit/>
          </a:bodyPr>
          <a:lstStyle/>
          <a:p>
            <a:r>
              <a:rPr lang="en-CA" sz="3600" dirty="0" smtClean="0">
                <a:solidFill>
                  <a:schemeClr val="bg1"/>
                </a:solidFill>
                <a:latin typeface="Arial" panose="020B0604020202020204" pitchFamily="34" charset="0"/>
                <a:cs typeface="Arial" panose="020B0604020202020204" pitchFamily="34" charset="0"/>
              </a:rPr>
              <a:t>Please use the headings above to navigate through the different sections of the poster </a:t>
            </a:r>
            <a:endParaRPr lang="en-CA" sz="3600" dirty="0">
              <a:solidFill>
                <a:schemeClr val="bg1"/>
              </a:solidFill>
              <a:latin typeface="Arial" panose="020B0604020202020204" pitchFamily="34" charset="0"/>
              <a:cs typeface="Arial" panose="020B0604020202020204" pitchFamily="34" charset="0"/>
            </a:endParaRPr>
          </a:p>
        </p:txBody>
      </p:sp>
      <p:sp>
        <p:nvSpPr>
          <p:cNvPr id="47" name="Rectangle 46"/>
          <p:cNvSpPr/>
          <p:nvPr/>
        </p:nvSpPr>
        <p:spPr>
          <a:xfrm>
            <a:off x="515914" y="233600"/>
            <a:ext cx="5595701" cy="2306234"/>
          </a:xfrm>
          <a:prstGeom prst="rect">
            <a:avLst/>
          </a:prstGeom>
          <a:solidFill>
            <a:srgbClr val="D3124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ASSOCIATION LOGO</a:t>
            </a:r>
            <a:endParaRPr lang="en-US" dirty="0"/>
          </a:p>
        </p:txBody>
      </p:sp>
      <p:sp>
        <p:nvSpPr>
          <p:cNvPr id="48" name="Rectangle 47"/>
          <p:cNvSpPr/>
          <p:nvPr/>
        </p:nvSpPr>
        <p:spPr>
          <a:xfrm>
            <a:off x="515916" y="2857312"/>
            <a:ext cx="5635386" cy="1944559"/>
          </a:xfrm>
          <a:prstGeom prst="rect">
            <a:avLst/>
          </a:prstGeom>
          <a:solidFill>
            <a:srgbClr val="5994A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OTHER LOGO OR IMAGE</a:t>
            </a:r>
            <a:endParaRPr lang="en-US" dirty="0"/>
          </a:p>
        </p:txBody>
      </p:sp>
      <p:sp>
        <p:nvSpPr>
          <p:cNvPr id="49" name="Rectangle 48"/>
          <p:cNvSpPr/>
          <p:nvPr/>
        </p:nvSpPr>
        <p:spPr>
          <a:xfrm>
            <a:off x="390515" y="14478644"/>
            <a:ext cx="5317900" cy="3809749"/>
          </a:xfrm>
          <a:prstGeom prst="rect">
            <a:avLst/>
          </a:prstGeom>
          <a:solidFill>
            <a:srgbClr val="FDC21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Image</a:t>
            </a:r>
            <a:endParaRPr lang="en-US" dirty="0"/>
          </a:p>
        </p:txBody>
      </p:sp>
      <p:sp>
        <p:nvSpPr>
          <p:cNvPr id="50" name="Rectangle 49"/>
          <p:cNvSpPr/>
          <p:nvPr/>
        </p:nvSpPr>
        <p:spPr>
          <a:xfrm>
            <a:off x="6813275" y="2884318"/>
            <a:ext cx="7513306" cy="6282890"/>
          </a:xfrm>
          <a:prstGeom prst="rect">
            <a:avLst/>
          </a:prstGeom>
          <a:solidFill>
            <a:srgbClr val="FDC21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Image</a:t>
            </a:r>
            <a:endParaRPr lang="en-US" dirty="0"/>
          </a:p>
        </p:txBody>
      </p:sp>
      <p:sp>
        <p:nvSpPr>
          <p:cNvPr id="51" name="TextBox 50">
            <a:hlinkClick r:id="rId13" action="ppaction://hlinksldjump"/>
          </p:cNvPr>
          <p:cNvSpPr txBox="1"/>
          <p:nvPr/>
        </p:nvSpPr>
        <p:spPr>
          <a:xfrm>
            <a:off x="420913" y="9367845"/>
            <a:ext cx="4158000" cy="846000"/>
          </a:xfrm>
          <a:prstGeom prst="rect">
            <a:avLst/>
          </a:prstGeom>
          <a:solidFill>
            <a:srgbClr val="919598"/>
          </a:solidFill>
        </p:spPr>
        <p:txBody>
          <a:bodyPr wrap="square" rtlCol="0">
            <a:normAutofit/>
          </a:bodyPr>
          <a:lstStyle/>
          <a:p>
            <a:r>
              <a:rPr lang="en-CA" sz="4800" dirty="0" smtClean="0">
                <a:solidFill>
                  <a:schemeClr val="bg1"/>
                </a:solidFill>
                <a:latin typeface="Arial" panose="020B0604020202020204" pitchFamily="34" charset="0"/>
                <a:cs typeface="Arial" panose="020B0604020202020204" pitchFamily="34" charset="0"/>
              </a:rPr>
              <a:t>Conclusion</a:t>
            </a:r>
            <a:endParaRPr lang="en-CA" sz="48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6545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119921" y="104931"/>
            <a:ext cx="37205587" cy="20821338"/>
          </a:xfrm>
          <a:prstGeom prst="rect">
            <a:avLst/>
          </a:prstGeom>
          <a:noFill/>
          <a:ln w="254000">
            <a:solidFill>
              <a:schemeClr val="tx1"/>
            </a:solidFill>
            <a:miter lim="800000"/>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6659730" y="2879676"/>
            <a:ext cx="7995600" cy="846000"/>
          </a:xfrm>
          <a:prstGeom prst="rect">
            <a:avLst/>
          </a:prstGeom>
          <a:solidFill>
            <a:srgbClr val="D31246"/>
          </a:solidFill>
        </p:spPr>
        <p:txBody>
          <a:bodyPr wrap="square" rtlCol="0" anchor="ctr" anchorCtr="0">
            <a:noAutofit/>
          </a:bodyPr>
          <a:lstStyle/>
          <a:p>
            <a:r>
              <a:rPr lang="en-CA" sz="4800" dirty="0" smtClean="0">
                <a:solidFill>
                  <a:schemeClr val="bg1"/>
                </a:solidFill>
                <a:latin typeface="Arial" panose="020B0604020202020204" pitchFamily="34" charset="0"/>
                <a:cs typeface="Arial" panose="020B0604020202020204" pitchFamily="34" charset="0"/>
              </a:rPr>
              <a:t>Topic</a:t>
            </a:r>
            <a:endParaRPr lang="en-CA" sz="4800" dirty="0">
              <a:solidFill>
                <a:schemeClr val="bg1"/>
              </a:solidFill>
              <a:latin typeface="Arial" panose="020B0604020202020204" pitchFamily="34" charset="0"/>
              <a:cs typeface="Arial" panose="020B0604020202020204" pitchFamily="34" charset="0"/>
            </a:endParaRPr>
          </a:p>
        </p:txBody>
      </p:sp>
      <p:sp>
        <p:nvSpPr>
          <p:cNvPr id="29" name="TextBox 28"/>
          <p:cNvSpPr txBox="1"/>
          <p:nvPr/>
        </p:nvSpPr>
        <p:spPr>
          <a:xfrm>
            <a:off x="6659730" y="3725676"/>
            <a:ext cx="11995200" cy="4401205"/>
          </a:xfrm>
          <a:prstGeom prst="rect">
            <a:avLst/>
          </a:prstGeom>
          <a:noFill/>
        </p:spPr>
        <p:txBody>
          <a:bodyPr wrap="square" rtlCol="0">
            <a:spAutoFit/>
          </a:bodyPr>
          <a:lstStyle/>
          <a:p>
            <a:pPr marL="571500" indent="-571500" algn="just">
              <a:buFont typeface="Arial" panose="020B0604020202020204" pitchFamily="34" charset="0"/>
              <a:buChar char="•"/>
            </a:pPr>
            <a:r>
              <a:rPr lang="en-CA" sz="4000" dirty="0" smtClean="0">
                <a:latin typeface="Times New Roman" panose="02020603050405020304" pitchFamily="18" charset="0"/>
                <a:cs typeface="Times New Roman" panose="02020603050405020304" pitchFamily="18" charset="0"/>
              </a:rPr>
              <a:t>Content</a:t>
            </a:r>
          </a:p>
          <a:p>
            <a:pPr marL="571500" indent="-571500" algn="just">
              <a:buFont typeface="Arial" panose="020B0604020202020204" pitchFamily="34" charset="0"/>
              <a:buChar char="•"/>
            </a:pPr>
            <a:r>
              <a:rPr lang="en-CA" sz="4000" dirty="0" smtClean="0">
                <a:latin typeface="Times New Roman" panose="02020603050405020304" pitchFamily="18" charset="0"/>
                <a:cs typeface="Times New Roman" panose="02020603050405020304" pitchFamily="18" charset="0"/>
              </a:rPr>
              <a:t>Below is a formula that has been added as a .</a:t>
            </a:r>
            <a:r>
              <a:rPr lang="en-CA" sz="4000" dirty="0" err="1" smtClean="0">
                <a:latin typeface="Times New Roman" panose="02020603050405020304" pitchFamily="18" charset="0"/>
                <a:cs typeface="Times New Roman" panose="02020603050405020304" pitchFamily="18" charset="0"/>
              </a:rPr>
              <a:t>png</a:t>
            </a:r>
            <a:endParaRPr lang="en-CA" sz="4000" dirty="0" smtClean="0">
              <a:latin typeface="Times New Roman" panose="02020603050405020304" pitchFamily="18" charset="0"/>
              <a:cs typeface="Times New Roman" panose="02020603050405020304" pitchFamily="18" charset="0"/>
            </a:endParaRPr>
          </a:p>
          <a:p>
            <a:pPr marL="571500" indent="-571500" algn="just">
              <a:buFont typeface="Arial" panose="020B0604020202020204" pitchFamily="34" charset="0"/>
              <a:buChar char="•"/>
            </a:pPr>
            <a:endParaRPr lang="en-CA" sz="4000" i="1" dirty="0" smtClean="0">
              <a:latin typeface="Times New Roman" panose="02020603050405020304" pitchFamily="18" charset="0"/>
              <a:cs typeface="Times New Roman" panose="02020603050405020304" pitchFamily="18" charset="0"/>
            </a:endParaRPr>
          </a:p>
          <a:p>
            <a:pPr algn="just"/>
            <a:endParaRPr lang="en-CA" sz="4000" i="1" dirty="0">
              <a:latin typeface="Times New Roman" panose="02020603050405020304" pitchFamily="18" charset="0"/>
              <a:cs typeface="Times New Roman" panose="02020603050405020304" pitchFamily="18" charset="0"/>
            </a:endParaRPr>
          </a:p>
          <a:p>
            <a:pPr marL="571500" indent="-571500" algn="just">
              <a:buFont typeface="Arial" panose="020B0604020202020204" pitchFamily="34" charset="0"/>
              <a:buChar char="•"/>
            </a:pPr>
            <a:r>
              <a:rPr lang="en-CA" sz="4000" b="1" dirty="0" smtClean="0">
                <a:latin typeface="Times New Roman" panose="02020603050405020304" pitchFamily="18" charset="0"/>
                <a:cs typeface="Times New Roman" panose="02020603050405020304" pitchFamily="18" charset="0"/>
              </a:rPr>
              <a:t>Content</a:t>
            </a:r>
          </a:p>
          <a:p>
            <a:pPr marL="571500" indent="-571500" algn="just">
              <a:buFont typeface="Arial" panose="020B0604020202020204" pitchFamily="34" charset="0"/>
              <a:buChar char="•"/>
            </a:pPr>
            <a:r>
              <a:rPr lang="en-CA" sz="4000" dirty="0" smtClean="0">
                <a:latin typeface="Times New Roman" panose="02020603050405020304" pitchFamily="18" charset="0"/>
                <a:cs typeface="Times New Roman" panose="02020603050405020304" pitchFamily="18" charset="0"/>
              </a:rPr>
              <a:t> Content</a:t>
            </a:r>
          </a:p>
          <a:p>
            <a:pPr marL="1976201" lvl="1" indent="-571500" algn="just">
              <a:buFont typeface="Arial" panose="020B0604020202020204" pitchFamily="34" charset="0"/>
              <a:buChar char="•"/>
            </a:pPr>
            <a:r>
              <a:rPr lang="en-CA" sz="4000" dirty="0" smtClean="0">
                <a:latin typeface="Times New Roman" panose="02020603050405020304" pitchFamily="18" charset="0"/>
                <a:cs typeface="Times New Roman" panose="02020603050405020304" pitchFamily="18" charset="0"/>
              </a:rPr>
              <a:t>Content</a:t>
            </a:r>
            <a:endParaRPr lang="en-CA" sz="4000" dirty="0">
              <a:latin typeface="Times New Roman" panose="02020603050405020304" pitchFamily="18" charset="0"/>
              <a:cs typeface="Times New Roman" panose="02020603050405020304" pitchFamily="18" charset="0"/>
            </a:endParaRPr>
          </a:p>
        </p:txBody>
      </p:sp>
      <p:sp>
        <p:nvSpPr>
          <p:cNvPr id="35" name="TextBox 34"/>
          <p:cNvSpPr txBox="1"/>
          <p:nvPr/>
        </p:nvSpPr>
        <p:spPr>
          <a:xfrm>
            <a:off x="22654547" y="11100399"/>
            <a:ext cx="7995600" cy="846000"/>
          </a:xfrm>
          <a:prstGeom prst="rect">
            <a:avLst/>
          </a:prstGeom>
          <a:solidFill>
            <a:srgbClr val="5994AD"/>
          </a:solidFill>
        </p:spPr>
        <p:txBody>
          <a:bodyPr wrap="square" rtlCol="0" anchor="ctr" anchorCtr="0">
            <a:noAutofit/>
          </a:bodyPr>
          <a:lstStyle/>
          <a:p>
            <a:pPr algn="r"/>
            <a:r>
              <a:rPr lang="en-CA" sz="4800" dirty="0" smtClean="0">
                <a:solidFill>
                  <a:schemeClr val="bg1"/>
                </a:solidFill>
                <a:latin typeface="Arial" panose="020B0604020202020204" pitchFamily="34" charset="0"/>
                <a:cs typeface="Arial" panose="020B0604020202020204" pitchFamily="34" charset="0"/>
              </a:rPr>
              <a:t>Topic</a:t>
            </a:r>
            <a:endParaRPr lang="en-CA" sz="4800" dirty="0">
              <a:solidFill>
                <a:schemeClr val="bg1"/>
              </a:solidFill>
              <a:latin typeface="Arial" panose="020B0604020202020204" pitchFamily="34" charset="0"/>
              <a:cs typeface="Arial" panose="020B0604020202020204" pitchFamily="34" charset="0"/>
            </a:endParaRPr>
          </a:p>
        </p:txBody>
      </p:sp>
      <p:sp>
        <p:nvSpPr>
          <p:cNvPr id="37" name="TextBox 36"/>
          <p:cNvSpPr txBox="1"/>
          <p:nvPr/>
        </p:nvSpPr>
        <p:spPr>
          <a:xfrm>
            <a:off x="18716130" y="11946399"/>
            <a:ext cx="11934000" cy="5016758"/>
          </a:xfrm>
          <a:prstGeom prst="rect">
            <a:avLst/>
          </a:prstGeom>
          <a:noFill/>
        </p:spPr>
        <p:txBody>
          <a:bodyPr wrap="square" rtlCol="0">
            <a:spAutoFit/>
          </a:bodyPr>
          <a:lstStyle/>
          <a:p>
            <a:pPr marL="571500" indent="-571500" algn="just">
              <a:buFont typeface="Arial" panose="020B0604020202020204" pitchFamily="34" charset="0"/>
              <a:buChar char="•"/>
            </a:pPr>
            <a:r>
              <a:rPr lang="en-CA" sz="4000" dirty="0" smtClean="0">
                <a:latin typeface="Times New Roman" panose="02020603050405020304" pitchFamily="18" charset="0"/>
                <a:cs typeface="Times New Roman" panose="02020603050405020304" pitchFamily="18" charset="0"/>
              </a:rPr>
              <a:t>Graphs have been saved as .</a:t>
            </a:r>
            <a:r>
              <a:rPr lang="en-CA" sz="4000" dirty="0" err="1" smtClean="0">
                <a:latin typeface="Times New Roman" panose="02020603050405020304" pitchFamily="18" charset="0"/>
                <a:cs typeface="Times New Roman" panose="02020603050405020304" pitchFamily="18" charset="0"/>
              </a:rPr>
              <a:t>png</a:t>
            </a:r>
            <a:r>
              <a:rPr lang="en-CA" sz="4000" dirty="0" smtClean="0">
                <a:latin typeface="Times New Roman" panose="02020603050405020304" pitchFamily="18" charset="0"/>
                <a:cs typeface="Times New Roman" panose="02020603050405020304" pitchFamily="18" charset="0"/>
              </a:rPr>
              <a:t> to ensure all values remain as they can disappear when changing operating systems</a:t>
            </a:r>
          </a:p>
          <a:p>
            <a:pPr marL="1976201" lvl="1" indent="-571500" algn="just">
              <a:buFont typeface="Arial" panose="020B0604020202020204" pitchFamily="34" charset="0"/>
              <a:buChar char="•"/>
            </a:pPr>
            <a:r>
              <a:rPr lang="en-CA" sz="4000" dirty="0" smtClean="0">
                <a:latin typeface="Times New Roman" panose="02020603050405020304" pitchFamily="18" charset="0"/>
                <a:cs typeface="Times New Roman" panose="02020603050405020304" pitchFamily="18" charset="0"/>
              </a:rPr>
              <a:t>Always save your graphs/tables as .</a:t>
            </a:r>
            <a:r>
              <a:rPr lang="en-CA" sz="4000" dirty="0" err="1" smtClean="0">
                <a:latin typeface="Times New Roman" panose="02020603050405020304" pitchFamily="18" charset="0"/>
                <a:cs typeface="Times New Roman" panose="02020603050405020304" pitchFamily="18" charset="0"/>
              </a:rPr>
              <a:t>png</a:t>
            </a:r>
            <a:endParaRPr lang="en-CA" sz="4000" dirty="0" smtClean="0">
              <a:latin typeface="Times New Roman" panose="02020603050405020304" pitchFamily="18" charset="0"/>
              <a:cs typeface="Times New Roman" panose="02020603050405020304" pitchFamily="18" charset="0"/>
            </a:endParaRPr>
          </a:p>
          <a:p>
            <a:pPr marL="571500" indent="-571500" algn="just">
              <a:buFont typeface="Arial" panose="020B0604020202020204" pitchFamily="34" charset="0"/>
              <a:buChar char="•"/>
            </a:pPr>
            <a:r>
              <a:rPr lang="en-CA" sz="4000" dirty="0" smtClean="0">
                <a:latin typeface="Times New Roman" panose="02020603050405020304" pitchFamily="18" charset="0"/>
                <a:cs typeface="Times New Roman" panose="02020603050405020304" pitchFamily="18" charset="0"/>
              </a:rPr>
              <a:t>Content</a:t>
            </a:r>
            <a:endParaRPr lang="en-CA" sz="4000" b="1" dirty="0" smtClean="0">
              <a:latin typeface="Times New Roman" panose="02020603050405020304" pitchFamily="18" charset="0"/>
              <a:cs typeface="Times New Roman" panose="02020603050405020304" pitchFamily="18" charset="0"/>
            </a:endParaRPr>
          </a:p>
          <a:p>
            <a:pPr marL="571500" indent="-571500" algn="just">
              <a:buFont typeface="Arial" panose="020B0604020202020204" pitchFamily="34" charset="0"/>
              <a:buChar char="•"/>
            </a:pPr>
            <a:r>
              <a:rPr lang="en-CA" sz="4000" dirty="0" smtClean="0">
                <a:latin typeface="Times New Roman" panose="02020603050405020304" pitchFamily="18" charset="0"/>
                <a:cs typeface="Times New Roman" panose="02020603050405020304" pitchFamily="18" charset="0"/>
              </a:rPr>
              <a:t>Content</a:t>
            </a:r>
          </a:p>
          <a:p>
            <a:pPr marL="1976201" lvl="1" indent="-571500" algn="just">
              <a:buFont typeface="Arial" panose="020B0604020202020204" pitchFamily="34" charset="0"/>
              <a:buChar char="•"/>
            </a:pPr>
            <a:r>
              <a:rPr lang="en-CA" sz="4000" b="1" dirty="0" smtClean="0">
                <a:latin typeface="Times New Roman" panose="02020603050405020304" pitchFamily="18" charset="0"/>
                <a:cs typeface="Times New Roman" panose="02020603050405020304" pitchFamily="18" charset="0"/>
              </a:rPr>
              <a:t>Content</a:t>
            </a:r>
            <a:endParaRPr lang="en-CA" sz="4000" dirty="0" smtClean="0">
              <a:latin typeface="Times New Roman" panose="02020603050405020304" pitchFamily="18" charset="0"/>
              <a:cs typeface="Times New Roman" panose="02020603050405020304" pitchFamily="18" charset="0"/>
            </a:endParaRPr>
          </a:p>
          <a:p>
            <a:pPr marL="571500" indent="-571500" algn="just">
              <a:buFont typeface="Arial" panose="020B0604020202020204" pitchFamily="34" charset="0"/>
              <a:buChar char="•"/>
            </a:pPr>
            <a:r>
              <a:rPr lang="en-CA" sz="4000" dirty="0" smtClean="0">
                <a:latin typeface="Times New Roman" panose="02020603050405020304" pitchFamily="18" charset="0"/>
                <a:cs typeface="Times New Roman" panose="02020603050405020304" pitchFamily="18" charset="0"/>
              </a:rPr>
              <a:t>Content</a:t>
            </a:r>
            <a:endParaRPr lang="en-CA" sz="4000" dirty="0">
              <a:latin typeface="Times New Roman" panose="02020603050405020304" pitchFamily="18" charset="0"/>
              <a:cs typeface="Times New Roman" panose="02020603050405020304" pitchFamily="18" charset="0"/>
            </a:endParaRPr>
          </a:p>
        </p:txBody>
      </p:sp>
      <p:sp>
        <p:nvSpPr>
          <p:cNvPr id="30" name="TextBox 29">
            <a:hlinkClick r:id="rId3" action="ppaction://hlinksldjump"/>
          </p:cNvPr>
          <p:cNvSpPr txBox="1"/>
          <p:nvPr/>
        </p:nvSpPr>
        <p:spPr>
          <a:xfrm>
            <a:off x="420643" y="5126244"/>
            <a:ext cx="4158000" cy="846000"/>
          </a:xfrm>
          <a:prstGeom prst="rect">
            <a:avLst/>
          </a:prstGeom>
          <a:solidFill>
            <a:srgbClr val="919598"/>
          </a:solidFill>
        </p:spPr>
        <p:txBody>
          <a:bodyPr wrap="square" rtlCol="0">
            <a:normAutofit/>
          </a:bodyPr>
          <a:lstStyle/>
          <a:p>
            <a:r>
              <a:rPr lang="en-CA" sz="4800" dirty="0" smtClean="0">
                <a:solidFill>
                  <a:schemeClr val="bg1"/>
                </a:solidFill>
                <a:latin typeface="Arial" panose="020B0604020202020204" pitchFamily="34" charset="0"/>
                <a:cs typeface="Arial" panose="020B0604020202020204" pitchFamily="34" charset="0"/>
              </a:rPr>
              <a:t>Abstract</a:t>
            </a:r>
            <a:endParaRPr lang="en-CA" sz="4800" dirty="0">
              <a:solidFill>
                <a:schemeClr val="bg1"/>
              </a:solidFill>
              <a:latin typeface="Arial" panose="020B0604020202020204" pitchFamily="34" charset="0"/>
              <a:cs typeface="Arial" panose="020B0604020202020204" pitchFamily="34" charset="0"/>
            </a:endParaRPr>
          </a:p>
        </p:txBody>
      </p:sp>
      <p:sp>
        <p:nvSpPr>
          <p:cNvPr id="31" name="TextBox 30">
            <a:hlinkClick r:id="rId4" action="ppaction://hlinksldjump"/>
          </p:cNvPr>
          <p:cNvSpPr txBox="1"/>
          <p:nvPr/>
        </p:nvSpPr>
        <p:spPr>
          <a:xfrm>
            <a:off x="420643" y="5972568"/>
            <a:ext cx="4158000" cy="846000"/>
          </a:xfrm>
          <a:prstGeom prst="rect">
            <a:avLst/>
          </a:prstGeom>
          <a:solidFill>
            <a:srgbClr val="919598"/>
          </a:solidFill>
        </p:spPr>
        <p:txBody>
          <a:bodyPr wrap="square" rtlCol="0">
            <a:normAutofit/>
          </a:bodyPr>
          <a:lstStyle/>
          <a:p>
            <a:r>
              <a:rPr lang="en-CA" sz="4800" dirty="0" smtClean="0">
                <a:solidFill>
                  <a:schemeClr val="bg1"/>
                </a:solidFill>
                <a:latin typeface="Arial" panose="020B0604020202020204" pitchFamily="34" charset="0"/>
                <a:cs typeface="Arial" panose="020B0604020202020204" pitchFamily="34" charset="0"/>
              </a:rPr>
              <a:t>Introduction</a:t>
            </a:r>
            <a:endParaRPr lang="en-CA" sz="4800" dirty="0">
              <a:solidFill>
                <a:schemeClr val="bg1"/>
              </a:solidFill>
              <a:latin typeface="Arial" panose="020B0604020202020204" pitchFamily="34" charset="0"/>
              <a:cs typeface="Arial" panose="020B0604020202020204" pitchFamily="34" charset="0"/>
            </a:endParaRPr>
          </a:p>
        </p:txBody>
      </p:sp>
      <p:sp>
        <p:nvSpPr>
          <p:cNvPr id="32" name="TextBox 31">
            <a:hlinkClick r:id="rId5" action="ppaction://hlinksldjump"/>
          </p:cNvPr>
          <p:cNvSpPr txBox="1"/>
          <p:nvPr/>
        </p:nvSpPr>
        <p:spPr>
          <a:xfrm>
            <a:off x="420643" y="6818568"/>
            <a:ext cx="4158000" cy="846000"/>
          </a:xfrm>
          <a:prstGeom prst="rect">
            <a:avLst/>
          </a:prstGeom>
          <a:solidFill>
            <a:srgbClr val="919598"/>
          </a:solidFill>
        </p:spPr>
        <p:txBody>
          <a:bodyPr wrap="square" rtlCol="0">
            <a:normAutofit/>
          </a:bodyPr>
          <a:lstStyle/>
          <a:p>
            <a:r>
              <a:rPr lang="en-CA" sz="4800" dirty="0" smtClean="0">
                <a:solidFill>
                  <a:schemeClr val="bg1"/>
                </a:solidFill>
                <a:latin typeface="Arial" panose="020B0604020202020204" pitchFamily="34" charset="0"/>
                <a:cs typeface="Arial" panose="020B0604020202020204" pitchFamily="34" charset="0"/>
              </a:rPr>
              <a:t>Methods</a:t>
            </a:r>
            <a:endParaRPr lang="en-CA" sz="4800" dirty="0">
              <a:solidFill>
                <a:schemeClr val="bg1"/>
              </a:solidFill>
              <a:latin typeface="Arial" panose="020B0604020202020204" pitchFamily="34" charset="0"/>
              <a:cs typeface="Arial" panose="020B0604020202020204" pitchFamily="34" charset="0"/>
            </a:endParaRPr>
          </a:p>
        </p:txBody>
      </p:sp>
      <p:sp>
        <p:nvSpPr>
          <p:cNvPr id="33" name="TextBox 32">
            <a:hlinkClick r:id="rId6" action="ppaction://hlinksldjump"/>
          </p:cNvPr>
          <p:cNvSpPr txBox="1"/>
          <p:nvPr/>
        </p:nvSpPr>
        <p:spPr>
          <a:xfrm>
            <a:off x="420643" y="7664568"/>
            <a:ext cx="4158000" cy="846000"/>
          </a:xfrm>
          <a:prstGeom prst="rect">
            <a:avLst/>
          </a:prstGeom>
          <a:solidFill>
            <a:srgbClr val="919598"/>
          </a:solidFill>
        </p:spPr>
        <p:txBody>
          <a:bodyPr wrap="square" rtlCol="0">
            <a:normAutofit/>
          </a:bodyPr>
          <a:lstStyle/>
          <a:p>
            <a:r>
              <a:rPr lang="en-CA" sz="4800" dirty="0" smtClean="0">
                <a:solidFill>
                  <a:schemeClr val="bg1"/>
                </a:solidFill>
                <a:latin typeface="Arial" panose="020B0604020202020204" pitchFamily="34" charset="0"/>
                <a:cs typeface="Arial" panose="020B0604020202020204" pitchFamily="34" charset="0"/>
              </a:rPr>
              <a:t>Results 1</a:t>
            </a:r>
            <a:endParaRPr lang="en-CA" sz="4800" dirty="0">
              <a:solidFill>
                <a:schemeClr val="bg1"/>
              </a:solidFill>
              <a:latin typeface="Arial" panose="020B0604020202020204" pitchFamily="34" charset="0"/>
              <a:cs typeface="Arial" panose="020B0604020202020204" pitchFamily="34" charset="0"/>
            </a:endParaRPr>
          </a:p>
        </p:txBody>
      </p:sp>
      <p:sp>
        <p:nvSpPr>
          <p:cNvPr id="36" name="TextBox 35">
            <a:hlinkClick r:id="rId7" action="ppaction://hlinksldjump"/>
          </p:cNvPr>
          <p:cNvSpPr txBox="1"/>
          <p:nvPr/>
        </p:nvSpPr>
        <p:spPr>
          <a:xfrm>
            <a:off x="420913" y="8510122"/>
            <a:ext cx="6238800" cy="846000"/>
          </a:xfrm>
          <a:prstGeom prst="rect">
            <a:avLst/>
          </a:prstGeom>
          <a:solidFill>
            <a:srgbClr val="FDC21C"/>
          </a:solidFill>
        </p:spPr>
        <p:txBody>
          <a:bodyPr wrap="square" rtlCol="0" anchor="ctr" anchorCtr="0">
            <a:normAutofit/>
          </a:bodyPr>
          <a:lstStyle/>
          <a:p>
            <a:r>
              <a:rPr lang="en-CA" sz="4800" dirty="0" smtClean="0">
                <a:solidFill>
                  <a:schemeClr val="bg1"/>
                </a:solidFill>
                <a:latin typeface="Arial" panose="020B0604020202020204" pitchFamily="34" charset="0"/>
                <a:cs typeface="Arial" panose="020B0604020202020204" pitchFamily="34" charset="0"/>
              </a:rPr>
              <a:t>Results 2</a:t>
            </a:r>
            <a:endParaRPr lang="en-CA" sz="4800" dirty="0">
              <a:solidFill>
                <a:schemeClr val="bg1"/>
              </a:solidFill>
              <a:latin typeface="Arial" panose="020B0604020202020204" pitchFamily="34" charset="0"/>
              <a:cs typeface="Arial" panose="020B0604020202020204" pitchFamily="34" charset="0"/>
            </a:endParaRPr>
          </a:p>
        </p:txBody>
      </p:sp>
      <p:sp>
        <p:nvSpPr>
          <p:cNvPr id="38" name="TextBox 37">
            <a:hlinkClick r:id="rId8" action="ppaction://hlinksldjump"/>
          </p:cNvPr>
          <p:cNvSpPr txBox="1"/>
          <p:nvPr/>
        </p:nvSpPr>
        <p:spPr>
          <a:xfrm>
            <a:off x="420913" y="9367845"/>
            <a:ext cx="4158000" cy="846000"/>
          </a:xfrm>
          <a:prstGeom prst="rect">
            <a:avLst/>
          </a:prstGeom>
          <a:solidFill>
            <a:srgbClr val="919598"/>
          </a:solidFill>
        </p:spPr>
        <p:txBody>
          <a:bodyPr wrap="square" rtlCol="0">
            <a:normAutofit/>
          </a:bodyPr>
          <a:lstStyle/>
          <a:p>
            <a:r>
              <a:rPr lang="en-CA" sz="4800" dirty="0" smtClean="0">
                <a:solidFill>
                  <a:schemeClr val="bg1"/>
                </a:solidFill>
                <a:latin typeface="Arial" panose="020B0604020202020204" pitchFamily="34" charset="0"/>
                <a:cs typeface="Arial" panose="020B0604020202020204" pitchFamily="34" charset="0"/>
              </a:rPr>
              <a:t>Conclusion</a:t>
            </a:r>
            <a:endParaRPr lang="en-CA" sz="4800" dirty="0">
              <a:solidFill>
                <a:schemeClr val="bg1"/>
              </a:solidFill>
              <a:latin typeface="Arial" panose="020B0604020202020204" pitchFamily="34" charset="0"/>
              <a:cs typeface="Arial" panose="020B0604020202020204" pitchFamily="34" charset="0"/>
            </a:endParaRPr>
          </a:p>
        </p:txBody>
      </p:sp>
      <p:sp>
        <p:nvSpPr>
          <p:cNvPr id="45" name="TextBox 44"/>
          <p:cNvSpPr txBox="1"/>
          <p:nvPr/>
        </p:nvSpPr>
        <p:spPr>
          <a:xfrm>
            <a:off x="6663347" y="219436"/>
            <a:ext cx="23988103" cy="1476164"/>
          </a:xfrm>
          <a:prstGeom prst="rect">
            <a:avLst/>
          </a:prstGeom>
          <a:solidFill>
            <a:srgbClr val="5994AD"/>
          </a:solidFill>
        </p:spPr>
        <p:txBody>
          <a:bodyPr wrap="square" rtlCol="0" anchor="ctr" anchorCtr="1">
            <a:noAutofit/>
          </a:bodyPr>
          <a:lstStyle/>
          <a:p>
            <a:pPr algn="ctr"/>
            <a:r>
              <a:rPr lang="en-CA" sz="5600" dirty="0" smtClean="0">
                <a:solidFill>
                  <a:schemeClr val="bg1"/>
                </a:solidFill>
                <a:latin typeface="Arial" panose="020B0604020202020204" pitchFamily="34" charset="0"/>
                <a:cs typeface="Arial" panose="020B0604020202020204" pitchFamily="34" charset="0"/>
              </a:rPr>
              <a:t>TITLE OF YOUR POSTER</a:t>
            </a:r>
            <a:endParaRPr lang="en-CA" sz="5600" dirty="0">
              <a:solidFill>
                <a:schemeClr val="bg1"/>
              </a:solidFill>
              <a:latin typeface="Arial" panose="020B0604020202020204" pitchFamily="34" charset="0"/>
              <a:cs typeface="Arial" panose="020B0604020202020204" pitchFamily="34" charset="0"/>
            </a:endParaRPr>
          </a:p>
        </p:txBody>
      </p:sp>
      <p:sp>
        <p:nvSpPr>
          <p:cNvPr id="46" name="TextBox 45"/>
          <p:cNvSpPr txBox="1"/>
          <p:nvPr/>
        </p:nvSpPr>
        <p:spPr>
          <a:xfrm>
            <a:off x="6663347" y="1695600"/>
            <a:ext cx="23988103" cy="846000"/>
          </a:xfrm>
          <a:prstGeom prst="rect">
            <a:avLst/>
          </a:prstGeom>
          <a:solidFill>
            <a:srgbClr val="FDC21C"/>
          </a:solidFill>
        </p:spPr>
        <p:txBody>
          <a:bodyPr wrap="square" rtlCol="0" anchor="ctr" anchorCtr="1">
            <a:normAutofit/>
          </a:bodyPr>
          <a:lstStyle/>
          <a:p>
            <a:pPr algn="ctr"/>
            <a:r>
              <a:rPr lang="en-CA" sz="3600" dirty="0" smtClean="0">
                <a:solidFill>
                  <a:schemeClr val="bg1"/>
                </a:solidFill>
                <a:latin typeface="Arial" panose="020B0604020202020204" pitchFamily="34" charset="0"/>
                <a:cs typeface="Arial" panose="020B0604020202020204" pitchFamily="34" charset="0"/>
              </a:rPr>
              <a:t>Author names</a:t>
            </a:r>
            <a:endParaRPr lang="en-CA" sz="3600" baseline="30000" dirty="0">
              <a:solidFill>
                <a:schemeClr val="bg1"/>
              </a:solidFill>
              <a:latin typeface="Arial" panose="020B0604020202020204" pitchFamily="34" charset="0"/>
              <a:cs typeface="Arial" panose="020B0604020202020204" pitchFamily="34" charset="0"/>
            </a:endParaRPr>
          </a:p>
        </p:txBody>
      </p:sp>
      <p:sp>
        <p:nvSpPr>
          <p:cNvPr id="47" name="TextBox 46"/>
          <p:cNvSpPr txBox="1"/>
          <p:nvPr/>
        </p:nvSpPr>
        <p:spPr>
          <a:xfrm>
            <a:off x="6663347" y="2541600"/>
            <a:ext cx="23986800" cy="338400"/>
          </a:xfrm>
          <a:prstGeom prst="rect">
            <a:avLst/>
          </a:prstGeom>
          <a:solidFill>
            <a:schemeClr val="bg1"/>
          </a:solidFill>
        </p:spPr>
        <p:txBody>
          <a:bodyPr wrap="square" rtlCol="0" anchor="ctr" anchorCtr="1">
            <a:noAutofit/>
          </a:bodyPr>
          <a:lstStyle/>
          <a:p>
            <a:pPr algn="ctr"/>
            <a:r>
              <a:rPr lang="en-CA" sz="2400" dirty="0" smtClean="0">
                <a:latin typeface="Arial" panose="020B0604020202020204" pitchFamily="34" charset="0"/>
                <a:cs typeface="Arial" panose="020B0604020202020204" pitchFamily="34" charset="0"/>
              </a:rPr>
              <a:t>Affiliation names</a:t>
            </a:r>
            <a:endParaRPr lang="en-CA" sz="2400" dirty="0">
              <a:latin typeface="Arial" panose="020B0604020202020204" pitchFamily="34" charset="0"/>
              <a:cs typeface="Arial" panose="020B0604020202020204" pitchFamily="34" charset="0"/>
            </a:endParaRPr>
          </a:p>
        </p:txBody>
      </p:sp>
      <p:sp>
        <p:nvSpPr>
          <p:cNvPr id="52" name="TextBox 51"/>
          <p:cNvSpPr txBox="1"/>
          <p:nvPr/>
        </p:nvSpPr>
        <p:spPr>
          <a:xfrm>
            <a:off x="330181" y="11274504"/>
            <a:ext cx="4471803" cy="2862322"/>
          </a:xfrm>
          <a:prstGeom prst="rect">
            <a:avLst/>
          </a:prstGeom>
          <a:solidFill>
            <a:srgbClr val="5994AD"/>
          </a:solidFill>
        </p:spPr>
        <p:txBody>
          <a:bodyPr wrap="square" rtlCol="0">
            <a:spAutoFit/>
          </a:bodyPr>
          <a:lstStyle/>
          <a:p>
            <a:r>
              <a:rPr lang="en-CA" sz="3600" dirty="0" smtClean="0">
                <a:solidFill>
                  <a:schemeClr val="bg1"/>
                </a:solidFill>
                <a:latin typeface="Arial" panose="020B0604020202020204" pitchFamily="34" charset="0"/>
                <a:cs typeface="Arial" panose="020B0604020202020204" pitchFamily="34" charset="0"/>
              </a:rPr>
              <a:t>Please use the headings above to navigate through the different sections of the poster </a:t>
            </a:r>
            <a:endParaRPr lang="en-CA" sz="3600" dirty="0">
              <a:solidFill>
                <a:schemeClr val="bg1"/>
              </a:solidFill>
              <a:latin typeface="Arial" panose="020B0604020202020204" pitchFamily="34" charset="0"/>
              <a:cs typeface="Arial" panose="020B0604020202020204" pitchFamily="34" charset="0"/>
            </a:endParaRPr>
          </a:p>
        </p:txBody>
      </p:sp>
      <p:sp>
        <p:nvSpPr>
          <p:cNvPr id="53" name="Rectangle 52"/>
          <p:cNvSpPr/>
          <p:nvPr/>
        </p:nvSpPr>
        <p:spPr>
          <a:xfrm>
            <a:off x="515914" y="219436"/>
            <a:ext cx="5595701" cy="2320398"/>
          </a:xfrm>
          <a:prstGeom prst="rect">
            <a:avLst/>
          </a:prstGeom>
          <a:solidFill>
            <a:srgbClr val="D3124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ASSOCIATION LOGO</a:t>
            </a:r>
            <a:endParaRPr lang="en-US" dirty="0"/>
          </a:p>
        </p:txBody>
      </p:sp>
      <p:sp>
        <p:nvSpPr>
          <p:cNvPr id="54" name="Rectangle 53"/>
          <p:cNvSpPr/>
          <p:nvPr/>
        </p:nvSpPr>
        <p:spPr>
          <a:xfrm>
            <a:off x="515916" y="2857312"/>
            <a:ext cx="5635386" cy="1944559"/>
          </a:xfrm>
          <a:prstGeom prst="rect">
            <a:avLst/>
          </a:prstGeom>
          <a:solidFill>
            <a:srgbClr val="5994A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OTHER LOGO OR IMAGE</a:t>
            </a:r>
            <a:endParaRPr lang="en-US" dirty="0"/>
          </a:p>
        </p:txBody>
      </p:sp>
      <p:sp>
        <p:nvSpPr>
          <p:cNvPr id="55" name="Rectangle 54"/>
          <p:cNvSpPr/>
          <p:nvPr/>
        </p:nvSpPr>
        <p:spPr>
          <a:xfrm>
            <a:off x="390515" y="14478644"/>
            <a:ext cx="5317900" cy="3809749"/>
          </a:xfrm>
          <a:prstGeom prst="rect">
            <a:avLst/>
          </a:prstGeom>
          <a:solidFill>
            <a:srgbClr val="FDC21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Image</a:t>
            </a:r>
            <a:endParaRPr lang="en-US" dirty="0"/>
          </a:p>
        </p:txBody>
      </p:sp>
      <p:pic>
        <p:nvPicPr>
          <p:cNvPr id="3" name="Picture 2" descr="formula.png"/>
          <p:cNvPicPr>
            <a:picLocks noChangeAspect="1"/>
          </p:cNvPicPr>
          <p:nvPr/>
        </p:nvPicPr>
        <p:blipFill rotWithShape="1">
          <a:blip r:embed="rId9">
            <a:extLst>
              <a:ext uri="{28A0092B-C50C-407E-A947-70E740481C1C}">
                <a14:useLocalDpi xmlns:a14="http://schemas.microsoft.com/office/drawing/2010/main" val="0"/>
              </a:ext>
            </a:extLst>
          </a:blip>
          <a:srcRect t="31655" b="44644"/>
          <a:stretch/>
        </p:blipFill>
        <p:spPr>
          <a:xfrm>
            <a:off x="7341878" y="5119351"/>
            <a:ext cx="10002512" cy="992121"/>
          </a:xfrm>
          <a:prstGeom prst="rect">
            <a:avLst/>
          </a:prstGeom>
        </p:spPr>
      </p:pic>
      <p:pic>
        <p:nvPicPr>
          <p:cNvPr id="5" name="Picture 4" descr="graph1.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701761" y="10278384"/>
            <a:ext cx="10879057" cy="6786115"/>
          </a:xfrm>
          <a:prstGeom prst="rect">
            <a:avLst/>
          </a:prstGeom>
        </p:spPr>
      </p:pic>
      <p:pic>
        <p:nvPicPr>
          <p:cNvPr id="56" name="Picture 55" descr="graph1.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9037707" y="3287505"/>
            <a:ext cx="12029945" cy="6786115"/>
          </a:xfrm>
          <a:prstGeom prst="rect">
            <a:avLst/>
          </a:prstGeom>
        </p:spPr>
      </p:pic>
    </p:spTree>
    <p:extLst>
      <p:ext uri="{BB962C8B-B14F-4D97-AF65-F5344CB8AC3E}">
        <p14:creationId xmlns:p14="http://schemas.microsoft.com/office/powerpoint/2010/main" val="3524463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119921" y="104931"/>
            <a:ext cx="37205587" cy="20821338"/>
          </a:xfrm>
          <a:prstGeom prst="rect">
            <a:avLst/>
          </a:prstGeom>
          <a:noFill/>
          <a:ln w="254000">
            <a:solidFill>
              <a:schemeClr val="tx1"/>
            </a:solidFill>
            <a:miter lim="800000"/>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a:hlinkClick r:id="rId3" action="ppaction://hlinksldjump"/>
          </p:cNvPr>
          <p:cNvSpPr txBox="1"/>
          <p:nvPr/>
        </p:nvSpPr>
        <p:spPr>
          <a:xfrm>
            <a:off x="420795" y="5124620"/>
            <a:ext cx="4158000" cy="846000"/>
          </a:xfrm>
          <a:prstGeom prst="rect">
            <a:avLst/>
          </a:prstGeom>
          <a:solidFill>
            <a:srgbClr val="919598"/>
          </a:solidFill>
        </p:spPr>
        <p:txBody>
          <a:bodyPr wrap="square" rtlCol="0">
            <a:normAutofit/>
          </a:bodyPr>
          <a:lstStyle/>
          <a:p>
            <a:r>
              <a:rPr lang="en-CA" sz="4800" dirty="0" smtClean="0">
                <a:solidFill>
                  <a:schemeClr val="bg1"/>
                </a:solidFill>
                <a:latin typeface="Arial" panose="020B0604020202020204" pitchFamily="34" charset="0"/>
                <a:cs typeface="Arial" panose="020B0604020202020204" pitchFamily="34" charset="0"/>
              </a:rPr>
              <a:t>Abstract</a:t>
            </a:r>
            <a:endParaRPr lang="en-CA" sz="4800" dirty="0">
              <a:solidFill>
                <a:schemeClr val="bg1"/>
              </a:solidFill>
              <a:latin typeface="Arial" panose="020B0604020202020204" pitchFamily="34" charset="0"/>
              <a:cs typeface="Arial" panose="020B0604020202020204" pitchFamily="34" charset="0"/>
            </a:endParaRPr>
          </a:p>
        </p:txBody>
      </p:sp>
      <p:sp>
        <p:nvSpPr>
          <p:cNvPr id="25" name="TextBox 24">
            <a:hlinkClick r:id="rId4" action="ppaction://hlinksldjump"/>
          </p:cNvPr>
          <p:cNvSpPr txBox="1"/>
          <p:nvPr/>
        </p:nvSpPr>
        <p:spPr>
          <a:xfrm>
            <a:off x="420795" y="5970944"/>
            <a:ext cx="4158000" cy="846000"/>
          </a:xfrm>
          <a:prstGeom prst="rect">
            <a:avLst/>
          </a:prstGeom>
          <a:solidFill>
            <a:srgbClr val="919598"/>
          </a:solidFill>
        </p:spPr>
        <p:txBody>
          <a:bodyPr wrap="square" rtlCol="0">
            <a:normAutofit/>
          </a:bodyPr>
          <a:lstStyle/>
          <a:p>
            <a:r>
              <a:rPr lang="en-CA" sz="4800" dirty="0" smtClean="0">
                <a:solidFill>
                  <a:schemeClr val="bg1"/>
                </a:solidFill>
                <a:latin typeface="Arial" panose="020B0604020202020204" pitchFamily="34" charset="0"/>
                <a:cs typeface="Arial" panose="020B0604020202020204" pitchFamily="34" charset="0"/>
              </a:rPr>
              <a:t>Introduction</a:t>
            </a:r>
            <a:endParaRPr lang="en-CA" sz="4800" dirty="0">
              <a:solidFill>
                <a:schemeClr val="bg1"/>
              </a:solidFill>
              <a:latin typeface="Arial" panose="020B0604020202020204" pitchFamily="34" charset="0"/>
              <a:cs typeface="Arial" panose="020B0604020202020204" pitchFamily="34" charset="0"/>
            </a:endParaRPr>
          </a:p>
        </p:txBody>
      </p:sp>
      <p:sp>
        <p:nvSpPr>
          <p:cNvPr id="26" name="TextBox 25">
            <a:hlinkClick r:id="rId5" action="ppaction://hlinksldjump"/>
          </p:cNvPr>
          <p:cNvSpPr txBox="1"/>
          <p:nvPr/>
        </p:nvSpPr>
        <p:spPr>
          <a:xfrm>
            <a:off x="420795" y="6816944"/>
            <a:ext cx="4158000" cy="846000"/>
          </a:xfrm>
          <a:prstGeom prst="rect">
            <a:avLst/>
          </a:prstGeom>
          <a:solidFill>
            <a:srgbClr val="919598"/>
          </a:solidFill>
        </p:spPr>
        <p:txBody>
          <a:bodyPr wrap="square" rtlCol="0">
            <a:normAutofit/>
          </a:bodyPr>
          <a:lstStyle/>
          <a:p>
            <a:r>
              <a:rPr lang="en-CA" sz="4800" dirty="0" smtClean="0">
                <a:solidFill>
                  <a:schemeClr val="bg1"/>
                </a:solidFill>
                <a:latin typeface="Arial" panose="020B0604020202020204" pitchFamily="34" charset="0"/>
                <a:cs typeface="Arial" panose="020B0604020202020204" pitchFamily="34" charset="0"/>
              </a:rPr>
              <a:t>Methods</a:t>
            </a:r>
            <a:endParaRPr lang="en-CA" sz="4800" dirty="0">
              <a:solidFill>
                <a:schemeClr val="bg1"/>
              </a:solidFill>
              <a:latin typeface="Arial" panose="020B0604020202020204" pitchFamily="34" charset="0"/>
              <a:cs typeface="Arial" panose="020B0604020202020204" pitchFamily="34" charset="0"/>
            </a:endParaRPr>
          </a:p>
        </p:txBody>
      </p:sp>
      <p:sp>
        <p:nvSpPr>
          <p:cNvPr id="27" name="TextBox 26">
            <a:hlinkClick r:id="rId6" action="ppaction://hlinksldjump"/>
          </p:cNvPr>
          <p:cNvSpPr txBox="1"/>
          <p:nvPr/>
        </p:nvSpPr>
        <p:spPr>
          <a:xfrm>
            <a:off x="420795" y="7662944"/>
            <a:ext cx="4158000" cy="846000"/>
          </a:xfrm>
          <a:prstGeom prst="rect">
            <a:avLst/>
          </a:prstGeom>
          <a:solidFill>
            <a:srgbClr val="919598"/>
          </a:solidFill>
        </p:spPr>
        <p:txBody>
          <a:bodyPr wrap="square" rtlCol="0">
            <a:normAutofit/>
          </a:bodyPr>
          <a:lstStyle/>
          <a:p>
            <a:r>
              <a:rPr lang="en-CA" sz="4800" dirty="0" smtClean="0">
                <a:solidFill>
                  <a:schemeClr val="bg1"/>
                </a:solidFill>
                <a:latin typeface="Arial" panose="020B0604020202020204" pitchFamily="34" charset="0"/>
                <a:cs typeface="Arial" panose="020B0604020202020204" pitchFamily="34" charset="0"/>
              </a:rPr>
              <a:t>Results 1</a:t>
            </a:r>
            <a:endParaRPr lang="en-CA" sz="4800" dirty="0">
              <a:solidFill>
                <a:schemeClr val="bg1"/>
              </a:solidFill>
              <a:latin typeface="Arial" panose="020B0604020202020204" pitchFamily="34" charset="0"/>
              <a:cs typeface="Arial" panose="020B0604020202020204" pitchFamily="34" charset="0"/>
            </a:endParaRPr>
          </a:p>
        </p:txBody>
      </p:sp>
      <p:sp>
        <p:nvSpPr>
          <p:cNvPr id="28" name="TextBox 27">
            <a:hlinkClick r:id="rId7" action="ppaction://hlinksldjump"/>
          </p:cNvPr>
          <p:cNvSpPr txBox="1"/>
          <p:nvPr/>
        </p:nvSpPr>
        <p:spPr>
          <a:xfrm>
            <a:off x="421065" y="8508498"/>
            <a:ext cx="4158000" cy="846000"/>
          </a:xfrm>
          <a:prstGeom prst="rect">
            <a:avLst/>
          </a:prstGeom>
          <a:solidFill>
            <a:srgbClr val="919598"/>
          </a:solidFill>
        </p:spPr>
        <p:txBody>
          <a:bodyPr wrap="square" rtlCol="0">
            <a:normAutofit/>
          </a:bodyPr>
          <a:lstStyle/>
          <a:p>
            <a:r>
              <a:rPr lang="en-CA" sz="4800" dirty="0" smtClean="0">
                <a:solidFill>
                  <a:schemeClr val="bg1"/>
                </a:solidFill>
                <a:latin typeface="Arial" panose="020B0604020202020204" pitchFamily="34" charset="0"/>
                <a:cs typeface="Arial" panose="020B0604020202020204" pitchFamily="34" charset="0"/>
              </a:rPr>
              <a:t>Results 2</a:t>
            </a:r>
            <a:endParaRPr lang="en-CA" sz="4800" dirty="0">
              <a:solidFill>
                <a:schemeClr val="bg1"/>
              </a:solidFill>
              <a:latin typeface="Arial" panose="020B0604020202020204" pitchFamily="34" charset="0"/>
              <a:cs typeface="Arial" panose="020B0604020202020204" pitchFamily="34" charset="0"/>
            </a:endParaRPr>
          </a:p>
        </p:txBody>
      </p:sp>
      <p:sp>
        <p:nvSpPr>
          <p:cNvPr id="29" name="TextBox 28">
            <a:hlinkClick r:id="rId8" action="ppaction://hlinksldjump"/>
          </p:cNvPr>
          <p:cNvSpPr txBox="1"/>
          <p:nvPr/>
        </p:nvSpPr>
        <p:spPr>
          <a:xfrm>
            <a:off x="421065" y="9366221"/>
            <a:ext cx="6238800" cy="846000"/>
          </a:xfrm>
          <a:prstGeom prst="rect">
            <a:avLst/>
          </a:prstGeom>
          <a:solidFill>
            <a:srgbClr val="D31246"/>
          </a:solidFill>
        </p:spPr>
        <p:txBody>
          <a:bodyPr wrap="square" rtlCol="0">
            <a:normAutofit/>
          </a:bodyPr>
          <a:lstStyle/>
          <a:p>
            <a:r>
              <a:rPr lang="en-CA" sz="4800" dirty="0" smtClean="0">
                <a:solidFill>
                  <a:schemeClr val="bg1"/>
                </a:solidFill>
                <a:latin typeface="Arial" panose="020B0604020202020204" pitchFamily="34" charset="0"/>
                <a:cs typeface="Arial" panose="020B0604020202020204" pitchFamily="34" charset="0"/>
              </a:rPr>
              <a:t>Conclusion</a:t>
            </a:r>
            <a:endParaRPr lang="en-CA" sz="4800" dirty="0">
              <a:solidFill>
                <a:schemeClr val="bg1"/>
              </a:solidFill>
              <a:latin typeface="Arial" panose="020B0604020202020204" pitchFamily="34" charset="0"/>
              <a:cs typeface="Arial" panose="020B0604020202020204" pitchFamily="34" charset="0"/>
            </a:endParaRPr>
          </a:p>
        </p:txBody>
      </p:sp>
      <p:sp>
        <p:nvSpPr>
          <p:cNvPr id="36" name="TextBox 35"/>
          <p:cNvSpPr txBox="1"/>
          <p:nvPr/>
        </p:nvSpPr>
        <p:spPr>
          <a:xfrm>
            <a:off x="6663347" y="219436"/>
            <a:ext cx="23988103" cy="1476164"/>
          </a:xfrm>
          <a:prstGeom prst="rect">
            <a:avLst/>
          </a:prstGeom>
          <a:solidFill>
            <a:srgbClr val="5994AD"/>
          </a:solidFill>
        </p:spPr>
        <p:txBody>
          <a:bodyPr wrap="square" rtlCol="0" anchor="ctr" anchorCtr="1">
            <a:noAutofit/>
          </a:bodyPr>
          <a:lstStyle/>
          <a:p>
            <a:pPr algn="ctr"/>
            <a:r>
              <a:rPr lang="en-CA" sz="5600" dirty="0" smtClean="0">
                <a:solidFill>
                  <a:schemeClr val="bg1"/>
                </a:solidFill>
                <a:latin typeface="Arial" panose="020B0604020202020204" pitchFamily="34" charset="0"/>
                <a:cs typeface="Arial" panose="020B0604020202020204" pitchFamily="34" charset="0"/>
              </a:rPr>
              <a:t>TITLE OF YOUR POSTER</a:t>
            </a:r>
            <a:endParaRPr lang="en-CA" sz="5600" dirty="0">
              <a:solidFill>
                <a:schemeClr val="bg1"/>
              </a:solidFill>
              <a:latin typeface="Arial" panose="020B0604020202020204" pitchFamily="34" charset="0"/>
              <a:cs typeface="Arial" panose="020B0604020202020204" pitchFamily="34" charset="0"/>
            </a:endParaRPr>
          </a:p>
        </p:txBody>
      </p:sp>
      <p:sp>
        <p:nvSpPr>
          <p:cNvPr id="37" name="TextBox 36"/>
          <p:cNvSpPr txBox="1"/>
          <p:nvPr/>
        </p:nvSpPr>
        <p:spPr>
          <a:xfrm>
            <a:off x="6663347" y="1695600"/>
            <a:ext cx="23988103" cy="846000"/>
          </a:xfrm>
          <a:prstGeom prst="rect">
            <a:avLst/>
          </a:prstGeom>
          <a:solidFill>
            <a:srgbClr val="FDC21C"/>
          </a:solidFill>
        </p:spPr>
        <p:txBody>
          <a:bodyPr wrap="square" rtlCol="0" anchor="ctr" anchorCtr="1">
            <a:normAutofit/>
          </a:bodyPr>
          <a:lstStyle/>
          <a:p>
            <a:pPr algn="ctr"/>
            <a:r>
              <a:rPr lang="en-CA" sz="3600" dirty="0" smtClean="0">
                <a:solidFill>
                  <a:schemeClr val="bg1"/>
                </a:solidFill>
                <a:latin typeface="Arial" panose="020B0604020202020204" pitchFamily="34" charset="0"/>
                <a:cs typeface="Arial" panose="020B0604020202020204" pitchFamily="34" charset="0"/>
              </a:rPr>
              <a:t>Author names</a:t>
            </a:r>
            <a:endParaRPr lang="en-CA" sz="3600" baseline="30000" dirty="0">
              <a:solidFill>
                <a:schemeClr val="bg1"/>
              </a:solidFill>
              <a:latin typeface="Arial" panose="020B0604020202020204" pitchFamily="34" charset="0"/>
              <a:cs typeface="Arial" panose="020B0604020202020204" pitchFamily="34" charset="0"/>
            </a:endParaRPr>
          </a:p>
        </p:txBody>
      </p:sp>
      <p:sp>
        <p:nvSpPr>
          <p:cNvPr id="38" name="TextBox 37"/>
          <p:cNvSpPr txBox="1"/>
          <p:nvPr/>
        </p:nvSpPr>
        <p:spPr>
          <a:xfrm>
            <a:off x="6663347" y="2541600"/>
            <a:ext cx="23986800" cy="338400"/>
          </a:xfrm>
          <a:prstGeom prst="rect">
            <a:avLst/>
          </a:prstGeom>
          <a:solidFill>
            <a:schemeClr val="bg1"/>
          </a:solidFill>
        </p:spPr>
        <p:txBody>
          <a:bodyPr wrap="square" rtlCol="0" anchor="ctr" anchorCtr="1">
            <a:noAutofit/>
          </a:bodyPr>
          <a:lstStyle/>
          <a:p>
            <a:pPr algn="ctr"/>
            <a:r>
              <a:rPr lang="en-CA" sz="2400" dirty="0" smtClean="0">
                <a:latin typeface="Arial" panose="020B0604020202020204" pitchFamily="34" charset="0"/>
                <a:cs typeface="Arial" panose="020B0604020202020204" pitchFamily="34" charset="0"/>
              </a:rPr>
              <a:t>Affiliation names</a:t>
            </a:r>
            <a:endParaRPr lang="en-CA" sz="2400" dirty="0">
              <a:latin typeface="Arial" panose="020B0604020202020204" pitchFamily="34" charset="0"/>
              <a:cs typeface="Arial" panose="020B0604020202020204" pitchFamily="34" charset="0"/>
            </a:endParaRPr>
          </a:p>
        </p:txBody>
      </p:sp>
      <p:sp>
        <p:nvSpPr>
          <p:cNvPr id="40" name="Rectangle 39"/>
          <p:cNvSpPr/>
          <p:nvPr/>
        </p:nvSpPr>
        <p:spPr>
          <a:xfrm>
            <a:off x="515914" y="219436"/>
            <a:ext cx="5595701" cy="2320398"/>
          </a:xfrm>
          <a:prstGeom prst="rect">
            <a:avLst/>
          </a:prstGeom>
          <a:solidFill>
            <a:srgbClr val="D3124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ASSOCIATION LOGO</a:t>
            </a:r>
            <a:endParaRPr lang="en-US" dirty="0"/>
          </a:p>
        </p:txBody>
      </p:sp>
      <p:sp>
        <p:nvSpPr>
          <p:cNvPr id="41" name="Rectangle 40"/>
          <p:cNvSpPr/>
          <p:nvPr/>
        </p:nvSpPr>
        <p:spPr>
          <a:xfrm>
            <a:off x="515916" y="2857312"/>
            <a:ext cx="5635386" cy="1944559"/>
          </a:xfrm>
          <a:prstGeom prst="rect">
            <a:avLst/>
          </a:prstGeom>
          <a:solidFill>
            <a:srgbClr val="5994A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OTHER LOGO OR IMAGE</a:t>
            </a:r>
            <a:endParaRPr lang="en-US" dirty="0"/>
          </a:p>
        </p:txBody>
      </p:sp>
      <p:sp>
        <p:nvSpPr>
          <p:cNvPr id="43" name="Rectangle 42"/>
          <p:cNvSpPr/>
          <p:nvPr/>
        </p:nvSpPr>
        <p:spPr>
          <a:xfrm>
            <a:off x="390515" y="14478644"/>
            <a:ext cx="5317900" cy="3809749"/>
          </a:xfrm>
          <a:prstGeom prst="rect">
            <a:avLst/>
          </a:prstGeom>
          <a:solidFill>
            <a:srgbClr val="FDC21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Image</a:t>
            </a:r>
            <a:endParaRPr lang="en-US" dirty="0"/>
          </a:p>
        </p:txBody>
      </p:sp>
      <p:sp>
        <p:nvSpPr>
          <p:cNvPr id="44" name="TextBox 43"/>
          <p:cNvSpPr txBox="1"/>
          <p:nvPr/>
        </p:nvSpPr>
        <p:spPr>
          <a:xfrm>
            <a:off x="7143447" y="4070226"/>
            <a:ext cx="23506700" cy="811016"/>
          </a:xfrm>
          <a:prstGeom prst="rect">
            <a:avLst/>
          </a:prstGeom>
          <a:solidFill>
            <a:srgbClr val="D31246"/>
          </a:solidFill>
        </p:spPr>
        <p:txBody>
          <a:bodyPr wrap="square" rtlCol="0">
            <a:noAutofit/>
          </a:bodyPr>
          <a:lstStyle/>
          <a:p>
            <a:pPr algn="r"/>
            <a:r>
              <a:rPr lang="en-CA" sz="4800" dirty="0" smtClean="0">
                <a:solidFill>
                  <a:schemeClr val="bg1"/>
                </a:solidFill>
                <a:latin typeface="Arial" panose="020B0604020202020204" pitchFamily="34" charset="0"/>
                <a:cs typeface="Arial" panose="020B0604020202020204" pitchFamily="34" charset="0"/>
              </a:rPr>
              <a:t>DID YOU FOLLOW THESE STEPS?</a:t>
            </a:r>
            <a:endParaRPr lang="en-CA" sz="4800" dirty="0">
              <a:solidFill>
                <a:schemeClr val="bg1"/>
              </a:solidFill>
              <a:latin typeface="Arial" panose="020B0604020202020204" pitchFamily="34" charset="0"/>
              <a:cs typeface="Arial" panose="020B0604020202020204" pitchFamily="34" charset="0"/>
            </a:endParaRPr>
          </a:p>
        </p:txBody>
      </p:sp>
      <p:sp>
        <p:nvSpPr>
          <p:cNvPr id="46" name="TextBox 45"/>
          <p:cNvSpPr txBox="1"/>
          <p:nvPr/>
        </p:nvSpPr>
        <p:spPr>
          <a:xfrm>
            <a:off x="7060205" y="13211912"/>
            <a:ext cx="7995600" cy="846000"/>
          </a:xfrm>
          <a:prstGeom prst="rect">
            <a:avLst/>
          </a:prstGeom>
          <a:solidFill>
            <a:srgbClr val="FDC21C"/>
          </a:solidFill>
        </p:spPr>
        <p:txBody>
          <a:bodyPr wrap="square" rtlCol="0">
            <a:noAutofit/>
          </a:bodyPr>
          <a:lstStyle/>
          <a:p>
            <a:r>
              <a:rPr lang="en-CA" sz="4800" dirty="0" smtClean="0">
                <a:solidFill>
                  <a:schemeClr val="bg1"/>
                </a:solidFill>
                <a:latin typeface="Arial" panose="020B0604020202020204" pitchFamily="34" charset="0"/>
                <a:cs typeface="Arial" panose="020B0604020202020204" pitchFamily="34" charset="0"/>
              </a:rPr>
              <a:t>References</a:t>
            </a:r>
            <a:endParaRPr lang="en-CA" sz="4800" dirty="0">
              <a:solidFill>
                <a:schemeClr val="bg1"/>
              </a:solidFill>
              <a:latin typeface="Arial" panose="020B0604020202020204" pitchFamily="34" charset="0"/>
              <a:cs typeface="Arial" panose="020B0604020202020204" pitchFamily="34" charset="0"/>
            </a:endParaRPr>
          </a:p>
        </p:txBody>
      </p:sp>
      <p:sp>
        <p:nvSpPr>
          <p:cNvPr id="47" name="TextBox 46"/>
          <p:cNvSpPr txBox="1"/>
          <p:nvPr/>
        </p:nvSpPr>
        <p:spPr>
          <a:xfrm>
            <a:off x="7096274" y="14573937"/>
            <a:ext cx="23986800" cy="4832092"/>
          </a:xfrm>
          <a:prstGeom prst="rect">
            <a:avLst/>
          </a:prstGeom>
          <a:noFill/>
        </p:spPr>
        <p:txBody>
          <a:bodyPr wrap="square" rtlCol="0">
            <a:spAutoFit/>
          </a:bodyPr>
          <a:lstStyle/>
          <a:p>
            <a:pPr algn="just"/>
            <a:r>
              <a:rPr lang="en-CA" sz="2800" dirty="0" err="1">
                <a:latin typeface="Times New Roman" panose="02020603050405020304" pitchFamily="18" charset="0"/>
                <a:cs typeface="Times New Roman" panose="02020603050405020304" pitchFamily="18" charset="0"/>
              </a:rPr>
              <a:t>AlZahal</a:t>
            </a:r>
            <a:r>
              <a:rPr lang="en-CA" sz="2800" dirty="0">
                <a:latin typeface="Times New Roman" panose="02020603050405020304" pitchFamily="18" charset="0"/>
                <a:cs typeface="Times New Roman" panose="02020603050405020304" pitchFamily="18" charset="0"/>
              </a:rPr>
              <a:t>, O., B. </a:t>
            </a:r>
            <a:r>
              <a:rPr lang="en-CA" sz="2800" dirty="0" err="1">
                <a:latin typeface="Times New Roman" panose="02020603050405020304" pitchFamily="18" charset="0"/>
                <a:cs typeface="Times New Roman" panose="02020603050405020304" pitchFamily="18" charset="0"/>
              </a:rPr>
              <a:t>Rustomo</a:t>
            </a:r>
            <a:r>
              <a:rPr lang="en-CA" sz="2800" dirty="0">
                <a:latin typeface="Times New Roman" panose="02020603050405020304" pitchFamily="18" charset="0"/>
                <a:cs typeface="Times New Roman" panose="02020603050405020304" pitchFamily="18" charset="0"/>
              </a:rPr>
              <a:t>, N. E. </a:t>
            </a:r>
            <a:r>
              <a:rPr lang="en-CA" sz="2800" dirty="0" err="1">
                <a:latin typeface="Times New Roman" panose="02020603050405020304" pitchFamily="18" charset="0"/>
                <a:cs typeface="Times New Roman" panose="02020603050405020304" pitchFamily="18" charset="0"/>
              </a:rPr>
              <a:t>Odongo</a:t>
            </a:r>
            <a:r>
              <a:rPr lang="en-CA" sz="2800" dirty="0">
                <a:latin typeface="Times New Roman" panose="02020603050405020304" pitchFamily="18" charset="0"/>
                <a:cs typeface="Times New Roman" panose="02020603050405020304" pitchFamily="18" charset="0"/>
              </a:rPr>
              <a:t>, T. F. Duffield, and B. W. McBride. 2007. Technical note: A system for continuous recording of ruminal pH in cattle. J </a:t>
            </a:r>
            <a:r>
              <a:rPr lang="en-CA" sz="2800" dirty="0" err="1">
                <a:latin typeface="Times New Roman" panose="02020603050405020304" pitchFamily="18" charset="0"/>
                <a:cs typeface="Times New Roman" panose="02020603050405020304" pitchFamily="18" charset="0"/>
              </a:rPr>
              <a:t>Anim</a:t>
            </a:r>
            <a:r>
              <a:rPr lang="en-CA" sz="2800" dirty="0">
                <a:latin typeface="Times New Roman" panose="02020603050405020304" pitchFamily="18" charset="0"/>
                <a:cs typeface="Times New Roman" panose="02020603050405020304" pitchFamily="18" charset="0"/>
              </a:rPr>
              <a:t> </a:t>
            </a:r>
            <a:r>
              <a:rPr lang="en-CA" sz="2800" dirty="0" err="1">
                <a:latin typeface="Times New Roman" panose="02020603050405020304" pitchFamily="18" charset="0"/>
                <a:cs typeface="Times New Roman" panose="02020603050405020304" pitchFamily="18" charset="0"/>
              </a:rPr>
              <a:t>Sci</a:t>
            </a:r>
            <a:r>
              <a:rPr lang="en-CA" sz="2800" dirty="0">
                <a:latin typeface="Times New Roman" panose="02020603050405020304" pitchFamily="18" charset="0"/>
                <a:cs typeface="Times New Roman" panose="02020603050405020304" pitchFamily="18" charset="0"/>
              </a:rPr>
              <a:t> 85(1):213-217.</a:t>
            </a:r>
          </a:p>
          <a:p>
            <a:endParaRPr lang="en-CA" sz="2800" dirty="0" smtClean="0">
              <a:latin typeface="Times New Roman" panose="02020603050405020304" pitchFamily="18" charset="0"/>
              <a:cs typeface="Times New Roman" panose="02020603050405020304" pitchFamily="18" charset="0"/>
            </a:endParaRPr>
          </a:p>
          <a:p>
            <a:r>
              <a:rPr lang="en-CA" sz="2800" dirty="0" err="1" smtClean="0">
                <a:latin typeface="Times New Roman" panose="02020603050405020304" pitchFamily="18" charset="0"/>
                <a:cs typeface="Times New Roman" panose="02020603050405020304" pitchFamily="18" charset="0"/>
              </a:rPr>
              <a:t>Cassell</a:t>
            </a:r>
            <a:r>
              <a:rPr lang="en-CA" sz="2800" dirty="0">
                <a:latin typeface="Times New Roman" panose="02020603050405020304" pitchFamily="18" charset="0"/>
                <a:cs typeface="Times New Roman" panose="02020603050405020304" pitchFamily="18" charset="0"/>
              </a:rPr>
              <a:t>, D. L. 2007. Don't Be Loopy: Re-Sampling and Simulation the SAS Way. in SAS Global Forum 2007 Conference. S. I. </a:t>
            </a:r>
            <a:r>
              <a:rPr lang="en-CA" sz="2800" dirty="0" err="1">
                <a:latin typeface="Times New Roman" panose="02020603050405020304" pitchFamily="18" charset="0"/>
                <a:cs typeface="Times New Roman" panose="02020603050405020304" pitchFamily="18" charset="0"/>
              </a:rPr>
              <a:t>Inc</a:t>
            </a:r>
            <a:r>
              <a:rPr lang="en-CA" sz="2800" dirty="0">
                <a:latin typeface="Times New Roman" panose="02020603050405020304" pitchFamily="18" charset="0"/>
                <a:cs typeface="Times New Roman" panose="02020603050405020304" pitchFamily="18" charset="0"/>
              </a:rPr>
              <a:t>, ed. SAS Institute Inc.</a:t>
            </a:r>
          </a:p>
          <a:p>
            <a:endParaRPr lang="en-CA" sz="2800" dirty="0" smtClean="0">
              <a:latin typeface="Times New Roman" panose="02020603050405020304" pitchFamily="18" charset="0"/>
              <a:cs typeface="Times New Roman" panose="02020603050405020304" pitchFamily="18" charset="0"/>
            </a:endParaRPr>
          </a:p>
          <a:p>
            <a:pPr algn="just"/>
            <a:r>
              <a:rPr lang="en-CA" sz="2800" dirty="0" err="1" smtClean="0">
                <a:latin typeface="Times New Roman" panose="02020603050405020304" pitchFamily="18" charset="0"/>
                <a:cs typeface="Times New Roman" panose="02020603050405020304" pitchFamily="18" charset="0"/>
              </a:rPr>
              <a:t>Enemark</a:t>
            </a:r>
            <a:r>
              <a:rPr lang="en-CA" sz="2800" dirty="0">
                <a:latin typeface="Times New Roman" panose="02020603050405020304" pitchFamily="18" charset="0"/>
                <a:cs typeface="Times New Roman" panose="02020603050405020304" pitchFamily="18" charset="0"/>
              </a:rPr>
              <a:t>, J. M. 2008. The monitoring, prevention and treatment of sub-acute ruminal acidosis (SARA): a review. Vet J 176(1):32-43.</a:t>
            </a:r>
          </a:p>
          <a:p>
            <a:endParaRPr lang="en-CA" sz="2800" dirty="0" smtClean="0">
              <a:latin typeface="Times New Roman" panose="02020603050405020304" pitchFamily="18" charset="0"/>
              <a:cs typeface="Times New Roman" panose="02020603050405020304" pitchFamily="18" charset="0"/>
            </a:endParaRPr>
          </a:p>
          <a:p>
            <a:r>
              <a:rPr lang="en-CA" sz="2800" dirty="0" smtClean="0">
                <a:latin typeface="Times New Roman" panose="02020603050405020304" pitchFamily="18" charset="0"/>
                <a:cs typeface="Times New Roman" panose="02020603050405020304" pitchFamily="18" charset="0"/>
              </a:rPr>
              <a:t>Sato</a:t>
            </a:r>
            <a:r>
              <a:rPr lang="en-CA" sz="2800" dirty="0">
                <a:latin typeface="Times New Roman" panose="02020603050405020304" pitchFamily="18" charset="0"/>
                <a:cs typeface="Times New Roman" panose="02020603050405020304" pitchFamily="18" charset="0"/>
              </a:rPr>
              <a:t>, S., A. Ikeda, Y. Tsuchiya, K. Ikuta, I. Murayama, M. </a:t>
            </a:r>
            <a:r>
              <a:rPr lang="en-CA" sz="2800" dirty="0" err="1">
                <a:latin typeface="Times New Roman" panose="02020603050405020304" pitchFamily="18" charset="0"/>
                <a:cs typeface="Times New Roman" panose="02020603050405020304" pitchFamily="18" charset="0"/>
              </a:rPr>
              <a:t>Kanehira</a:t>
            </a:r>
            <a:r>
              <a:rPr lang="en-CA" sz="2800" dirty="0">
                <a:latin typeface="Times New Roman" panose="02020603050405020304" pitchFamily="18" charset="0"/>
                <a:cs typeface="Times New Roman" panose="02020603050405020304" pitchFamily="18" charset="0"/>
              </a:rPr>
              <a:t>, K. Okada, and H. </a:t>
            </a:r>
            <a:r>
              <a:rPr lang="en-CA" sz="2800" dirty="0" err="1">
                <a:latin typeface="Times New Roman" panose="02020603050405020304" pitchFamily="18" charset="0"/>
                <a:cs typeface="Times New Roman" panose="02020603050405020304" pitchFamily="18" charset="0"/>
              </a:rPr>
              <a:t>Mizuguchi</a:t>
            </a:r>
            <a:r>
              <a:rPr lang="en-CA" sz="2800" dirty="0">
                <a:latin typeface="Times New Roman" panose="02020603050405020304" pitchFamily="18" charset="0"/>
                <a:cs typeface="Times New Roman" panose="02020603050405020304" pitchFamily="18" charset="0"/>
              </a:rPr>
              <a:t>. 2012. Diagnosis of subacute ruminal acidosis (SARA) by continuous reticular pH measurements in cows. Vet Res </a:t>
            </a:r>
            <a:r>
              <a:rPr lang="en-CA" sz="2800" dirty="0" err="1">
                <a:latin typeface="Times New Roman" panose="02020603050405020304" pitchFamily="18" charset="0"/>
                <a:cs typeface="Times New Roman" panose="02020603050405020304" pitchFamily="18" charset="0"/>
              </a:rPr>
              <a:t>Commun</a:t>
            </a:r>
            <a:r>
              <a:rPr lang="en-CA" sz="2800" dirty="0">
                <a:latin typeface="Times New Roman" panose="02020603050405020304" pitchFamily="18" charset="0"/>
                <a:cs typeface="Times New Roman" panose="02020603050405020304" pitchFamily="18" charset="0"/>
              </a:rPr>
              <a:t> 36(3):201-205.</a:t>
            </a:r>
          </a:p>
          <a:p>
            <a:endParaRPr lang="en-CA" sz="2800" dirty="0" smtClean="0">
              <a:latin typeface="Times New Roman" panose="02020603050405020304" pitchFamily="18" charset="0"/>
              <a:cs typeface="Times New Roman" panose="02020603050405020304" pitchFamily="18" charset="0"/>
            </a:endParaRPr>
          </a:p>
          <a:p>
            <a:r>
              <a:rPr lang="en-CA" sz="2800" dirty="0" smtClean="0">
                <a:latin typeface="Times New Roman" panose="02020603050405020304" pitchFamily="18" charset="0"/>
                <a:cs typeface="Times New Roman" panose="02020603050405020304" pitchFamily="18" charset="0"/>
              </a:rPr>
              <a:t>Zhang</a:t>
            </a:r>
            <a:r>
              <a:rPr lang="en-CA" sz="2800" dirty="0">
                <a:latin typeface="Times New Roman" panose="02020603050405020304" pitchFamily="18" charset="0"/>
                <a:cs typeface="Times New Roman" panose="02020603050405020304" pitchFamily="18" charset="0"/>
              </a:rPr>
              <a:t>, Y. and Y. Yang. 2015. Cross-validation for selecting a model selection procedure. Journal of Econometrics 187(1):95-112.</a:t>
            </a:r>
          </a:p>
        </p:txBody>
      </p:sp>
      <p:sp>
        <p:nvSpPr>
          <p:cNvPr id="50" name="TextBox 49"/>
          <p:cNvSpPr txBox="1"/>
          <p:nvPr/>
        </p:nvSpPr>
        <p:spPr>
          <a:xfrm>
            <a:off x="330181" y="11274504"/>
            <a:ext cx="4471803" cy="2862322"/>
          </a:xfrm>
          <a:prstGeom prst="rect">
            <a:avLst/>
          </a:prstGeom>
          <a:solidFill>
            <a:srgbClr val="5994AD"/>
          </a:solidFill>
        </p:spPr>
        <p:txBody>
          <a:bodyPr wrap="square" rtlCol="0">
            <a:spAutoFit/>
          </a:bodyPr>
          <a:lstStyle/>
          <a:p>
            <a:r>
              <a:rPr lang="en-CA" sz="3600" dirty="0" smtClean="0">
                <a:solidFill>
                  <a:schemeClr val="bg1"/>
                </a:solidFill>
                <a:latin typeface="Arial" panose="020B0604020202020204" pitchFamily="34" charset="0"/>
                <a:cs typeface="Arial" panose="020B0604020202020204" pitchFamily="34" charset="0"/>
              </a:rPr>
              <a:t>Please use the headings above to navigate through the different sections of the poster </a:t>
            </a:r>
            <a:endParaRPr lang="en-CA" sz="3600" dirty="0">
              <a:solidFill>
                <a:schemeClr val="bg1"/>
              </a:solidFill>
              <a:latin typeface="Arial" panose="020B0604020202020204" pitchFamily="34" charset="0"/>
              <a:cs typeface="Arial" panose="020B0604020202020204" pitchFamily="34" charset="0"/>
            </a:endParaRPr>
          </a:p>
        </p:txBody>
      </p:sp>
      <p:graphicFrame>
        <p:nvGraphicFramePr>
          <p:cNvPr id="53" name="Content Placeholder 3"/>
          <p:cNvGraphicFramePr>
            <a:graphicFrameLocks/>
          </p:cNvGraphicFramePr>
          <p:nvPr>
            <p:extLst>
              <p:ext uri="{D42A27DB-BD31-4B8C-83A1-F6EECF244321}">
                <p14:modId xmlns:p14="http://schemas.microsoft.com/office/powerpoint/2010/main" val="3782062062"/>
              </p:ext>
            </p:extLst>
          </p:nvPr>
        </p:nvGraphicFramePr>
        <p:xfrm>
          <a:off x="7024390" y="5010719"/>
          <a:ext cx="23692433" cy="10466386"/>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1822296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2094</TotalTime>
  <Words>827</Words>
  <Application>Microsoft Macintosh PowerPoint</Application>
  <PresentationFormat>Custom</PresentationFormat>
  <Paragraphs>179</Paragraphs>
  <Slides>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Calibri</vt:lpstr>
      <vt:lpstr>Calibri Light</vt:lpstr>
      <vt:lpstr>Times New Roman</vt:lpstr>
      <vt:lpstr>Trebuchet MS</vt:lpstr>
      <vt:lpstr>Wingdings</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David Seymour</dc:creator>
  <cp:lastModifiedBy>kphillippe2</cp:lastModifiedBy>
  <cp:revision>202</cp:revision>
  <cp:lastPrinted>2016-06-06T13:13:31Z</cp:lastPrinted>
  <dcterms:created xsi:type="dcterms:W3CDTF">2016-05-26T15:27:41Z</dcterms:created>
  <dcterms:modified xsi:type="dcterms:W3CDTF">2018-02-13T22:11:42Z</dcterms:modified>
</cp:coreProperties>
</file>