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7463413" cy="2106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7BD0"/>
    <a:srgbClr val="F2893D"/>
    <a:srgbClr val="F4F4F4"/>
    <a:srgbClr val="F89745"/>
    <a:srgbClr val="2E2E2E"/>
    <a:srgbClr val="805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4"/>
    <p:restoredTop sz="95833"/>
  </p:normalViewPr>
  <p:slideViewPr>
    <p:cSldViewPr snapToGrid="0">
      <p:cViewPr>
        <p:scale>
          <a:sx n="38" d="100"/>
          <a:sy n="38" d="100"/>
        </p:scale>
        <p:origin x="-1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74BC6D-C461-C245-A244-D2F0215E12FF}"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7566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4BC6D-C461-C245-A244-D2F0215E12FF}"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281791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4BC6D-C461-C245-A244-D2F0215E12FF}"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270357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4BC6D-C461-C245-A244-D2F0215E12FF}"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37830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4BC6D-C461-C245-A244-D2F0215E12FF}"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35713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4BC6D-C461-C245-A244-D2F0215E12FF}"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79966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74BC6D-C461-C245-A244-D2F0215E12FF}" type="datetimeFigureOut">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220176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74BC6D-C461-C245-A244-D2F0215E12FF}" type="datetimeFigureOut">
              <a:rPr lang="en-US" smtClean="0"/>
              <a:t>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204754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4BC6D-C461-C245-A244-D2F0215E12FF}" type="datetimeFigureOut">
              <a:rPr lang="en-US" smtClean="0"/>
              <a:t>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28217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A974BC6D-C461-C245-A244-D2F0215E12FF}"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96648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a:t>Click icon to add picture</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A974BC6D-C461-C245-A244-D2F0215E12FF}"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FBEA5-07BC-D34A-A59E-0E59EFE59762}" type="slidenum">
              <a:rPr lang="en-US" smtClean="0"/>
              <a:t>‹#›</a:t>
            </a:fld>
            <a:endParaRPr lang="en-US"/>
          </a:p>
        </p:txBody>
      </p:sp>
    </p:spTree>
    <p:extLst>
      <p:ext uri="{BB962C8B-B14F-4D97-AF65-F5344CB8AC3E}">
        <p14:creationId xmlns:p14="http://schemas.microsoft.com/office/powerpoint/2010/main" val="136248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A974BC6D-C461-C245-A244-D2F0215E12FF}" type="datetimeFigureOut">
              <a:rPr lang="en-US" smtClean="0"/>
              <a:t>1/19/23</a:t>
            </a:fld>
            <a:endParaRPr lang="en-US"/>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E12FBEA5-07BC-D34A-A59E-0E59EFE59762}" type="slidenum">
              <a:rPr lang="en-US" smtClean="0"/>
              <a:t>‹#›</a:t>
            </a:fld>
            <a:endParaRPr lang="en-US"/>
          </a:p>
        </p:txBody>
      </p:sp>
    </p:spTree>
    <p:extLst>
      <p:ext uri="{BB962C8B-B14F-4D97-AF65-F5344CB8AC3E}">
        <p14:creationId xmlns:p14="http://schemas.microsoft.com/office/powerpoint/2010/main" val="1295997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www.eposterboards.com/support/" TargetMode="External"/><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hyperlink" Target="https://eposterboards.submittable.com/submit"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osterBoards_logo_white-backgorund-only.jpg">
            <a:extLst>
              <a:ext uri="{FF2B5EF4-FFF2-40B4-BE49-F238E27FC236}">
                <a16:creationId xmlns:a16="http://schemas.microsoft.com/office/drawing/2014/main" id="{DF5246C6-FEE8-B6A4-2C27-CB77370FE5D9}"/>
              </a:ext>
            </a:extLst>
          </p:cNvPr>
          <p:cNvPicPr>
            <a:picLocks noChangeAspect="1"/>
          </p:cNvPicPr>
          <p:nvPr/>
        </p:nvPicPr>
        <p:blipFill rotWithShape="1">
          <a:blip r:embed="rId2">
            <a:extLst>
              <a:ext uri="{28A0092B-C50C-407E-A947-70E740481C1C}">
                <a14:useLocalDpi xmlns:a14="http://schemas.microsoft.com/office/drawing/2010/main" val="0"/>
              </a:ext>
            </a:extLst>
          </a:blip>
          <a:srcRect b="73869"/>
          <a:stretch/>
        </p:blipFill>
        <p:spPr>
          <a:xfrm>
            <a:off x="-1" y="0"/>
            <a:ext cx="37463414" cy="2752623"/>
          </a:xfrm>
          <a:prstGeom prst="rect">
            <a:avLst/>
          </a:prstGeom>
        </p:spPr>
      </p:pic>
      <p:sp>
        <p:nvSpPr>
          <p:cNvPr id="5" name="Rectangle 4">
            <a:extLst>
              <a:ext uri="{FF2B5EF4-FFF2-40B4-BE49-F238E27FC236}">
                <a16:creationId xmlns:a16="http://schemas.microsoft.com/office/drawing/2014/main" id="{071DA875-FD4A-D534-E062-53A8BC74429E}"/>
              </a:ext>
            </a:extLst>
          </p:cNvPr>
          <p:cNvSpPr/>
          <p:nvPr/>
        </p:nvSpPr>
        <p:spPr>
          <a:xfrm>
            <a:off x="18060" y="2766328"/>
            <a:ext cx="37463413" cy="812016"/>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D38B2C-289B-4459-A0A6-EE77DA754F55}"/>
              </a:ext>
            </a:extLst>
          </p:cNvPr>
          <p:cNvSpPr txBox="1"/>
          <p:nvPr/>
        </p:nvSpPr>
        <p:spPr>
          <a:xfrm>
            <a:off x="728735" y="2779700"/>
            <a:ext cx="6186699" cy="718430"/>
          </a:xfrm>
          <a:prstGeom prst="rect">
            <a:avLst/>
          </a:prstGeom>
          <a:noFill/>
        </p:spPr>
        <p:txBody>
          <a:bodyPr wrap="square" lIns="101882" tIns="50941" rIns="101882" bIns="50941" rtlCol="0">
            <a:spAutoFit/>
          </a:bodyPr>
          <a:lstStyle/>
          <a:p>
            <a:r>
              <a:rPr lang="en-US" sz="4000" dirty="0">
                <a:solidFill>
                  <a:srgbClr val="000000"/>
                </a:solidFill>
                <a:latin typeface="Avenir Book"/>
                <a:cs typeface="Avenir Book"/>
              </a:rPr>
              <a:t>#</a:t>
            </a:r>
            <a:r>
              <a:rPr lang="en-US" sz="4000" dirty="0" err="1">
                <a:solidFill>
                  <a:srgbClr val="000000"/>
                </a:solidFill>
                <a:latin typeface="Avenir Book"/>
                <a:cs typeface="Avenir Book"/>
              </a:rPr>
              <a:t>eposters</a:t>
            </a:r>
            <a:endParaRPr lang="en-US" sz="4000" dirty="0">
              <a:solidFill>
                <a:srgbClr val="000000"/>
              </a:solidFill>
              <a:latin typeface="Avenir Book"/>
              <a:cs typeface="Avenir Book"/>
            </a:endParaRPr>
          </a:p>
        </p:txBody>
      </p:sp>
      <p:sp>
        <p:nvSpPr>
          <p:cNvPr id="7" name="Title 4">
            <a:extLst>
              <a:ext uri="{FF2B5EF4-FFF2-40B4-BE49-F238E27FC236}">
                <a16:creationId xmlns:a16="http://schemas.microsoft.com/office/drawing/2014/main" id="{B1632A25-5206-702D-4ADF-C14F6541018C}"/>
              </a:ext>
            </a:extLst>
          </p:cNvPr>
          <p:cNvSpPr txBox="1">
            <a:spLocks/>
          </p:cNvSpPr>
          <p:nvPr/>
        </p:nvSpPr>
        <p:spPr>
          <a:xfrm>
            <a:off x="29322720" y="2766327"/>
            <a:ext cx="11541740" cy="718430"/>
          </a:xfrm>
          <a:prstGeom prst="rect">
            <a:avLst/>
          </a:prstGeom>
          <a:noFill/>
        </p:spPr>
        <p:txBody>
          <a:bodyPr vert="horz" wrap="square" lIns="101882" tIns="50941" rIns="101882" bIns="50941" rtlCol="0" anchor="ctr">
            <a:spAutoFit/>
          </a:bodyPr>
          <a:lstStyle>
            <a:lvl1pPr algn="ctr" defTabSz="509412" rtl="0" eaLnBrk="1" latinLnBrk="0" hangingPunct="1">
              <a:spcBef>
                <a:spcPct val="0"/>
              </a:spcBef>
              <a:buNone/>
              <a:defRPr sz="4900" kern="1200">
                <a:solidFill>
                  <a:schemeClr val="tx1"/>
                </a:solidFill>
                <a:latin typeface="+mj-lt"/>
                <a:ea typeface="+mj-ea"/>
                <a:cs typeface="+mj-cs"/>
              </a:defRPr>
            </a:lvl1pPr>
          </a:lstStyle>
          <a:p>
            <a:r>
              <a:rPr lang="en-US" sz="4000" dirty="0" err="1">
                <a:solidFill>
                  <a:srgbClr val="000000"/>
                </a:solidFill>
                <a:latin typeface="Avenir Book"/>
                <a:cs typeface="Avenir Book"/>
              </a:rPr>
              <a:t>eposterboards.com</a:t>
            </a:r>
            <a:endParaRPr lang="en-US" sz="4000" dirty="0">
              <a:solidFill>
                <a:srgbClr val="000000"/>
              </a:solidFill>
              <a:latin typeface="Avenir Book"/>
              <a:cs typeface="Avenir Book"/>
            </a:endParaRPr>
          </a:p>
        </p:txBody>
      </p:sp>
      <p:pic>
        <p:nvPicPr>
          <p:cNvPr id="8" name="Picture 7" descr="ePosterBoards_logo_web_no background.png">
            <a:extLst>
              <a:ext uri="{FF2B5EF4-FFF2-40B4-BE49-F238E27FC236}">
                <a16:creationId xmlns:a16="http://schemas.microsoft.com/office/drawing/2014/main" id="{1E74F8D7-9605-47AB-85D6-7788713D2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6999" y="506190"/>
            <a:ext cx="3893183" cy="1893981"/>
          </a:xfrm>
          <a:prstGeom prst="rect">
            <a:avLst/>
          </a:prstGeom>
        </p:spPr>
      </p:pic>
      <p:cxnSp>
        <p:nvCxnSpPr>
          <p:cNvPr id="9" name="Straight Connector 8">
            <a:extLst>
              <a:ext uri="{FF2B5EF4-FFF2-40B4-BE49-F238E27FC236}">
                <a16:creationId xmlns:a16="http://schemas.microsoft.com/office/drawing/2014/main" id="{490CB88F-69A4-C48E-01D5-8AD039AD9678}"/>
              </a:ext>
            </a:extLst>
          </p:cNvPr>
          <p:cNvCxnSpPr>
            <a:cxnSpLocks/>
          </p:cNvCxnSpPr>
          <p:nvPr/>
        </p:nvCxnSpPr>
        <p:spPr>
          <a:xfrm>
            <a:off x="0" y="3578344"/>
            <a:ext cx="37463413" cy="0"/>
          </a:xfrm>
          <a:prstGeom prst="line">
            <a:avLst/>
          </a:prstGeom>
          <a:ln w="114300" cmpd="sng">
            <a:solidFill>
              <a:srgbClr val="F89745"/>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D29EFF-8007-1363-F6D2-FDAA8BB7DF03}"/>
              </a:ext>
            </a:extLst>
          </p:cNvPr>
          <p:cNvCxnSpPr>
            <a:cxnSpLocks/>
          </p:cNvCxnSpPr>
          <p:nvPr/>
        </p:nvCxnSpPr>
        <p:spPr>
          <a:xfrm>
            <a:off x="12461984" y="5000657"/>
            <a:ext cx="0" cy="15305421"/>
          </a:xfrm>
          <a:prstGeom prst="line">
            <a:avLst/>
          </a:prstGeom>
          <a:ln w="28575" cmpd="sng">
            <a:solidFill>
              <a:srgbClr val="F79646"/>
            </a:solidFill>
            <a:prstDash val="sysDot"/>
          </a:ln>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773410C7-6538-9952-FBC3-C15A8E32C923}"/>
              </a:ext>
            </a:extLst>
          </p:cNvPr>
          <p:cNvSpPr txBox="1"/>
          <p:nvPr/>
        </p:nvSpPr>
        <p:spPr>
          <a:xfrm>
            <a:off x="4308478" y="663078"/>
            <a:ext cx="27972524" cy="1580204"/>
          </a:xfrm>
          <a:prstGeom prst="rect">
            <a:avLst/>
          </a:prstGeom>
          <a:noFill/>
        </p:spPr>
        <p:txBody>
          <a:bodyPr wrap="square" lIns="101882" tIns="50941" rIns="101882" bIns="50941" rtlCol="0">
            <a:spAutoFit/>
          </a:bodyPr>
          <a:lstStyle/>
          <a:p>
            <a:pPr algn="ctr"/>
            <a:r>
              <a:rPr lang="en-US" sz="9600" dirty="0">
                <a:latin typeface="Avenir Book"/>
                <a:cs typeface="Avenir Book"/>
              </a:rPr>
              <a:t>UPLOADING INSTRUCTIONS FOR SUBMITTABLE</a:t>
            </a:r>
          </a:p>
        </p:txBody>
      </p:sp>
      <p:sp>
        <p:nvSpPr>
          <p:cNvPr id="24" name="TextBox 23">
            <a:extLst>
              <a:ext uri="{FF2B5EF4-FFF2-40B4-BE49-F238E27FC236}">
                <a16:creationId xmlns:a16="http://schemas.microsoft.com/office/drawing/2014/main" id="{237960BF-64F3-E5AE-335C-167E6402573E}"/>
              </a:ext>
            </a:extLst>
          </p:cNvPr>
          <p:cNvSpPr txBox="1"/>
          <p:nvPr/>
        </p:nvSpPr>
        <p:spPr>
          <a:xfrm>
            <a:off x="2465496" y="9857505"/>
            <a:ext cx="7820372" cy="410654"/>
          </a:xfrm>
          <a:prstGeom prst="rect">
            <a:avLst/>
          </a:prstGeom>
          <a:noFill/>
        </p:spPr>
        <p:txBody>
          <a:bodyPr wrap="square" lIns="101882" tIns="50941" rIns="101882" bIns="50941" numCol="2" rtlCol="0">
            <a:spAutoFit/>
          </a:bodyPr>
          <a:lstStyle/>
          <a:p>
            <a:endParaRPr lang="en-US" dirty="0"/>
          </a:p>
        </p:txBody>
      </p:sp>
      <p:sp>
        <p:nvSpPr>
          <p:cNvPr id="30" name="Rectangle 29">
            <a:extLst>
              <a:ext uri="{FF2B5EF4-FFF2-40B4-BE49-F238E27FC236}">
                <a16:creationId xmlns:a16="http://schemas.microsoft.com/office/drawing/2014/main" id="{FA3FC5F9-83E0-D5C3-5C6E-26F894F83B96}"/>
              </a:ext>
            </a:extLst>
          </p:cNvPr>
          <p:cNvSpPr/>
          <p:nvPr/>
        </p:nvSpPr>
        <p:spPr>
          <a:xfrm>
            <a:off x="500663" y="4273558"/>
            <a:ext cx="11750037" cy="16391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solidFill>
                <a:effectLst/>
                <a:uLnTx/>
                <a:uFillTx/>
                <a:latin typeface="Avenir Book"/>
                <a:ea typeface="+mn-ea"/>
                <a:cs typeface="Avenir Book"/>
              </a:rPr>
              <a:t>Step 1</a:t>
            </a:r>
          </a:p>
          <a:p>
            <a:pPr marL="571500" lvl="0" indent="-571500">
              <a:buFont typeface="Arial" panose="020B0604020202020204" pitchFamily="34" charset="0"/>
              <a:buChar char="•"/>
            </a:pPr>
            <a:r>
              <a:rPr lang="en-US" sz="2800" dirty="0">
                <a:solidFill>
                  <a:schemeClr val="tx1"/>
                </a:solidFill>
                <a:latin typeface="Avenir Book"/>
                <a:cs typeface="Avenir Book"/>
              </a:rPr>
              <a:t>Review your community site for the Upload Deadline</a:t>
            </a:r>
          </a:p>
          <a:p>
            <a:pPr marL="1028700" lvl="1" indent="-571500">
              <a:buFont typeface="Arial" panose="020B0604020202020204" pitchFamily="34" charset="0"/>
              <a:buChar char="•"/>
            </a:pPr>
            <a:r>
              <a:rPr lang="en-US" sz="2800" dirty="0">
                <a:solidFill>
                  <a:schemeClr val="tx1"/>
                </a:solidFill>
                <a:latin typeface="Avenir Book"/>
                <a:cs typeface="Avenir Book"/>
              </a:rPr>
              <a:t>If you anticipate missing this deadline, please communicate with us ahead of time</a:t>
            </a:r>
          </a:p>
          <a:p>
            <a:pPr marL="1028700" lvl="1" indent="-571500">
              <a:buFont typeface="Arial" panose="020B0604020202020204" pitchFamily="34" charset="0"/>
              <a:buChar char="•"/>
            </a:pPr>
            <a:r>
              <a:rPr lang="en-US" sz="2800" dirty="0">
                <a:solidFill>
                  <a:schemeClr val="tx1"/>
                </a:solidFill>
                <a:latin typeface="Avenir Book"/>
                <a:cs typeface="Avenir Book"/>
              </a:rPr>
              <a:t>Depending on the circumstances, you may need to upload your file, in person, using a </a:t>
            </a:r>
            <a:r>
              <a:rPr lang="en-US" sz="2800" dirty="0" err="1">
                <a:solidFill>
                  <a:schemeClr val="tx1"/>
                </a:solidFill>
                <a:latin typeface="Avenir Book"/>
                <a:cs typeface="Avenir Book"/>
              </a:rPr>
              <a:t>flashdrive</a:t>
            </a:r>
            <a:r>
              <a:rPr lang="en-US" sz="2800" dirty="0">
                <a:solidFill>
                  <a:schemeClr val="tx1"/>
                </a:solidFill>
                <a:latin typeface="Avenir Book"/>
                <a:cs typeface="Avenir Book"/>
              </a:rPr>
              <a:t>, during the event.</a:t>
            </a:r>
          </a:p>
          <a:p>
            <a:pPr marL="0" marR="0" lvl="0" indent="0" algn="l" defTabSz="731520" rtl="0" eaLnBrk="1" fontAlgn="auto" latinLnBrk="0" hangingPunct="1">
              <a:spcBef>
                <a:spcPts val="0"/>
              </a:spcBef>
              <a:spcAft>
                <a:spcPts val="0"/>
              </a:spcAft>
              <a:buClrTx/>
              <a:buSzTx/>
              <a:buFontTx/>
              <a:buNone/>
              <a:tabLst/>
              <a:defRPr/>
            </a:pPr>
            <a:endParaRPr lang="en-US" b="1" dirty="0">
              <a:solidFill>
                <a:srgbClr val="F2893D"/>
              </a:solidFill>
              <a:latin typeface="Avenir Book"/>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 2</a:t>
            </a:r>
            <a:endParaRPr lang="en-US" sz="3600" b="1" dirty="0">
              <a:solidFill>
                <a:srgbClr val="F2893D"/>
              </a:solidFill>
              <a:latin typeface="Avenir Book"/>
              <a:cs typeface="Avenir Book"/>
            </a:endParaRPr>
          </a:p>
          <a:p>
            <a:pPr marL="571500" indent="-571500">
              <a:buFont typeface="Arial" panose="020B0604020202020204" pitchFamily="34" charset="0"/>
              <a:buChar char="•"/>
            </a:pPr>
            <a:r>
              <a:rPr lang="en-US" sz="2800" dirty="0">
                <a:solidFill>
                  <a:schemeClr val="tx1"/>
                </a:solidFill>
                <a:latin typeface="Avenir Book"/>
                <a:cs typeface="Avenir Book"/>
              </a:rPr>
              <a:t>Gather your files.  Be sure to include the poster file, as well as any video files, as videos sometimes do not embed properly. Your file should be saved as </a:t>
            </a:r>
            <a:r>
              <a:rPr lang="en-US" sz="2800" b="1" dirty="0">
                <a:solidFill>
                  <a:schemeClr val="tx1"/>
                </a:solidFill>
                <a:latin typeface="Avenir Book"/>
                <a:cs typeface="Avenir Book"/>
              </a:rPr>
              <a:t>“</a:t>
            </a:r>
            <a:r>
              <a:rPr lang="en-US" sz="2800" b="1" dirty="0" err="1">
                <a:solidFill>
                  <a:schemeClr val="tx1"/>
                </a:solidFill>
                <a:latin typeface="Avenir Book"/>
                <a:cs typeface="Avenir Book"/>
              </a:rPr>
              <a:t>lastname.firstname</a:t>
            </a:r>
            <a:r>
              <a:rPr lang="en-US" sz="2800" b="1" dirty="0">
                <a:solidFill>
                  <a:schemeClr val="tx1"/>
                </a:solidFill>
                <a:latin typeface="Avenir Book"/>
                <a:cs typeface="Avenir Book"/>
              </a:rPr>
              <a:t>” </a:t>
            </a:r>
            <a:r>
              <a:rPr lang="en-US" sz="2800" dirty="0">
                <a:solidFill>
                  <a:schemeClr val="tx1"/>
                </a:solidFill>
                <a:latin typeface="Avenir Book"/>
                <a:cs typeface="Avenir Book"/>
              </a:rPr>
              <a:t>in a PPTX or PDF file.</a:t>
            </a:r>
          </a:p>
          <a:p>
            <a:pPr marL="0" marR="0" lvl="0" indent="0" algn="l" defTabSz="731520" rtl="0" eaLnBrk="1" fontAlgn="auto" latinLnBrk="0" hangingPunct="1">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venir Book"/>
              <a:ea typeface="+mn-ea"/>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 3</a:t>
            </a:r>
          </a:p>
          <a:p>
            <a:pPr marL="571500" indent="-571500" defTabSz="731520">
              <a:buFont typeface="Arial" panose="020B0604020202020204" pitchFamily="34" charset="0"/>
              <a:buChar char="•"/>
              <a:defRPr/>
            </a:pPr>
            <a:r>
              <a:rPr lang="en-US" sz="2800" dirty="0">
                <a:solidFill>
                  <a:schemeClr val="tx1"/>
                </a:solidFill>
                <a:latin typeface="Avenir Book"/>
                <a:cs typeface="Avenir Book"/>
              </a:rPr>
              <a:t>Go to our Submittable uploading page or Find the link on your community site: </a:t>
            </a:r>
            <a:r>
              <a:rPr lang="en-US" sz="2800" dirty="0">
                <a:solidFill>
                  <a:schemeClr val="tx1"/>
                </a:solidFill>
                <a:latin typeface="Avenir Book"/>
                <a:cs typeface="Avenir Book"/>
                <a:hlinkClick r:id="rId4">
                  <a:extLst>
                    <a:ext uri="{A12FA001-AC4F-418D-AE19-62706E023703}">
                      <ahyp:hlinkClr xmlns:ahyp="http://schemas.microsoft.com/office/drawing/2018/hyperlinkcolor" val="tx"/>
                    </a:ext>
                  </a:extLst>
                </a:hlinkClick>
              </a:rPr>
              <a:t>https://eposterboards.submittable.com/submit</a:t>
            </a:r>
            <a:endParaRPr lang="en-US" sz="2800" dirty="0">
              <a:solidFill>
                <a:schemeClr val="tx1"/>
              </a:solidFill>
              <a:latin typeface="Avenir Book"/>
              <a:cs typeface="Avenir Book"/>
            </a:endParaRPr>
          </a:p>
          <a:p>
            <a:pPr defTabSz="731520">
              <a:defRPr/>
            </a:pPr>
            <a:endParaRPr lang="en-US" sz="2800" dirty="0">
              <a:solidFill>
                <a:schemeClr val="tx1"/>
              </a:solidFill>
              <a:latin typeface="Avenir Book"/>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 4</a:t>
            </a:r>
            <a:endParaRPr lang="en-US" sz="3600" b="1" dirty="0">
              <a:solidFill>
                <a:srgbClr val="F2893D"/>
              </a:solidFill>
              <a:latin typeface="Avenir Book"/>
              <a:cs typeface="Avenir Book"/>
            </a:endParaRPr>
          </a:p>
          <a:p>
            <a:pPr marL="457200" lvl="0" indent="-457200">
              <a:buFont typeface="Arial" panose="020B0604020202020204" pitchFamily="34" charset="0"/>
              <a:buChar char="•"/>
            </a:pPr>
            <a:r>
              <a:rPr lang="en-US" sz="2800" dirty="0">
                <a:solidFill>
                  <a:schemeClr val="tx1"/>
                </a:solidFill>
                <a:latin typeface="Avenir Book"/>
                <a:cs typeface="Avenir Book"/>
              </a:rPr>
              <a:t>Click on your event, scroll to the bottom of the page and click “Create Your Account”. Set up your account by providing your email address and creating a password</a:t>
            </a:r>
          </a:p>
        </p:txBody>
      </p:sp>
      <p:sp>
        <p:nvSpPr>
          <p:cNvPr id="40" name="Rectangle 39">
            <a:extLst>
              <a:ext uri="{FF2B5EF4-FFF2-40B4-BE49-F238E27FC236}">
                <a16:creationId xmlns:a16="http://schemas.microsoft.com/office/drawing/2014/main" id="{4CF6D1D0-1C79-6E39-1D38-F326353B9AC2}"/>
              </a:ext>
            </a:extLst>
          </p:cNvPr>
          <p:cNvSpPr/>
          <p:nvPr/>
        </p:nvSpPr>
        <p:spPr>
          <a:xfrm>
            <a:off x="12874746" y="4273557"/>
            <a:ext cx="12126684" cy="853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solidFill>
                <a:effectLst/>
                <a:uLnTx/>
                <a:uFillTx/>
                <a:latin typeface="Avenir Book"/>
                <a:ea typeface="+mn-ea"/>
                <a:cs typeface="Avenir Book"/>
              </a:rPr>
              <a:t>Step 5</a:t>
            </a:r>
          </a:p>
          <a:p>
            <a:pPr marL="457200" indent="-457200">
              <a:buFont typeface="Arial" panose="020B0604020202020204" pitchFamily="34" charset="0"/>
              <a:buChar char="•"/>
            </a:pPr>
            <a:r>
              <a:rPr lang="en-US" sz="2800" dirty="0">
                <a:solidFill>
                  <a:schemeClr val="tx1"/>
                </a:solidFill>
                <a:latin typeface="Avenir Book"/>
                <a:cs typeface="Avenir Book"/>
              </a:rPr>
              <a:t>Follow the guidelines to fill out all required fields &amp; upload your poster file. Contact ePosterBoards technical support if you have any questions.</a:t>
            </a:r>
          </a:p>
          <a:p>
            <a:pPr marL="914400" lvl="1" indent="-457200">
              <a:buFont typeface="Arial" panose="020B0604020202020204" pitchFamily="34" charset="0"/>
              <a:buChar char="•"/>
            </a:pPr>
            <a:r>
              <a:rPr lang="en-US" sz="2800" dirty="0">
                <a:solidFill>
                  <a:schemeClr val="tx1"/>
                </a:solidFill>
                <a:latin typeface="Avenir Book"/>
                <a:cs typeface="Avenir Book"/>
              </a:rPr>
              <a:t>In the “Additional Notes” section, please include any information that the ePoster staff will need to know regarding your presentation.</a:t>
            </a:r>
          </a:p>
          <a:p>
            <a:pPr marL="0" marR="0" lvl="0" indent="0" algn="l" defTabSz="731520" rtl="0" eaLnBrk="1" fontAlgn="auto" latinLnBrk="0" hangingPunct="1">
              <a:spcBef>
                <a:spcPts val="0"/>
              </a:spcBef>
              <a:spcAft>
                <a:spcPts val="0"/>
              </a:spcAft>
              <a:buClrTx/>
              <a:buSzTx/>
              <a:buFontTx/>
              <a:buNone/>
              <a:tabLst/>
              <a:defRPr/>
            </a:pPr>
            <a:endParaRPr lang="en-US" b="1" dirty="0">
              <a:solidFill>
                <a:srgbClr val="F2893D"/>
              </a:solidFill>
              <a:latin typeface="Avenir Book"/>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 6</a:t>
            </a:r>
            <a:endParaRPr lang="en-US" sz="3600" b="1" dirty="0">
              <a:solidFill>
                <a:srgbClr val="F2893D"/>
              </a:solidFill>
              <a:latin typeface="Avenir Book"/>
              <a:cs typeface="Avenir Book"/>
            </a:endParaRPr>
          </a:p>
          <a:p>
            <a:pPr marL="342900" indent="-342900" defTabSz="731520">
              <a:buFont typeface="Arial" panose="020B0604020202020204" pitchFamily="34" charset="0"/>
              <a:buChar char="•"/>
              <a:defRPr/>
            </a:pPr>
            <a:r>
              <a:rPr lang="en-US" sz="2800" dirty="0">
                <a:solidFill>
                  <a:schemeClr val="tx1"/>
                </a:solidFill>
                <a:latin typeface="Avenir Book"/>
                <a:cs typeface="Avenir Book"/>
              </a:rPr>
              <a:t>Once you have filled out all required fields and uploaded your file, you will have access to your submissions dashboard. In the submissions dashboard you will be able to track the life of your poster, including when your file has been reviewed. On the dashboard you are also able to message ePosterBoards with any specific question/concern.</a:t>
            </a:r>
          </a:p>
          <a:p>
            <a:pPr marL="800100" lvl="1" indent="-342900" defTabSz="731520">
              <a:buFont typeface="Arial" panose="020B0604020202020204" pitchFamily="34" charset="0"/>
              <a:buChar char="•"/>
              <a:defRPr/>
            </a:pPr>
            <a:r>
              <a:rPr lang="en-US" sz="2800" dirty="0">
                <a:solidFill>
                  <a:schemeClr val="tx1"/>
                </a:solidFill>
                <a:latin typeface="Avenir Book"/>
                <a:cs typeface="Avenir Book"/>
              </a:rPr>
              <a:t>Please do not forget to follow-up on any submissions that have marked “Declined” during the review process</a:t>
            </a:r>
          </a:p>
          <a:p>
            <a:pPr marL="0" marR="0" lvl="0" indent="0" algn="l" defTabSz="731520" rtl="0" eaLnBrk="1" fontAlgn="auto" latinLnBrk="0" hangingPunct="1">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venir Book"/>
              <a:ea typeface="+mn-ea"/>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 7</a:t>
            </a:r>
          </a:p>
          <a:p>
            <a:pPr marL="457200" indent="-457200">
              <a:buFont typeface="Arial" panose="020B0604020202020204" pitchFamily="34" charset="0"/>
              <a:buChar char="•"/>
            </a:pPr>
            <a:r>
              <a:rPr lang="en-US" sz="2800" dirty="0">
                <a:solidFill>
                  <a:schemeClr val="tx1"/>
                </a:solidFill>
                <a:latin typeface="Avenir Book"/>
                <a:cs typeface="Avenir Book"/>
              </a:rPr>
              <a:t>If you need to upload a revised file, you must click on edit to send a message ePosterBoards on your submission dashboard, requesting for your file to become </a:t>
            </a:r>
            <a:r>
              <a:rPr lang="en-US" sz="2800" b="1" dirty="0">
                <a:solidFill>
                  <a:schemeClr val="tx1"/>
                </a:solidFill>
                <a:latin typeface="Avenir Book"/>
                <a:cs typeface="Avenir Book"/>
              </a:rPr>
              <a:t>Editable</a:t>
            </a:r>
            <a:r>
              <a:rPr lang="en-US" sz="2800" dirty="0">
                <a:solidFill>
                  <a:schemeClr val="tx1"/>
                </a:solidFill>
                <a:latin typeface="Avenir Book"/>
                <a:cs typeface="Avenir Book"/>
              </a:rPr>
              <a:t>. </a:t>
            </a:r>
          </a:p>
        </p:txBody>
      </p:sp>
      <p:pic>
        <p:nvPicPr>
          <p:cNvPr id="10" name="Picture 9" descr="Graphical user interface&#10;&#10;Description automatically generated with low confidence">
            <a:extLst>
              <a:ext uri="{FF2B5EF4-FFF2-40B4-BE49-F238E27FC236}">
                <a16:creationId xmlns:a16="http://schemas.microsoft.com/office/drawing/2014/main" id="{446C25FE-493B-F66D-4834-C227690707EF}"/>
              </a:ext>
            </a:extLst>
          </p:cNvPr>
          <p:cNvPicPr>
            <a:picLocks noChangeAspect="1"/>
          </p:cNvPicPr>
          <p:nvPr/>
        </p:nvPicPr>
        <p:blipFill>
          <a:blip r:embed="rId5"/>
          <a:stretch>
            <a:fillRect/>
          </a:stretch>
        </p:blipFill>
        <p:spPr>
          <a:xfrm>
            <a:off x="5108817" y="17210548"/>
            <a:ext cx="6823292" cy="3555800"/>
          </a:xfrm>
          <a:prstGeom prst="rect">
            <a:avLst/>
          </a:prstGeom>
          <a:ln w="76200">
            <a:solidFill>
              <a:srgbClr val="147BD0"/>
            </a:solidFill>
          </a:ln>
        </p:spPr>
      </p:pic>
      <p:pic>
        <p:nvPicPr>
          <p:cNvPr id="12" name="Picture 11" descr="Graphical user interface, application, website&#10;&#10;Description automatically generated">
            <a:extLst>
              <a:ext uri="{FF2B5EF4-FFF2-40B4-BE49-F238E27FC236}">
                <a16:creationId xmlns:a16="http://schemas.microsoft.com/office/drawing/2014/main" id="{1B697554-6795-A62F-53B1-42DE19B02854}"/>
              </a:ext>
            </a:extLst>
          </p:cNvPr>
          <p:cNvPicPr>
            <a:picLocks noChangeAspect="1"/>
          </p:cNvPicPr>
          <p:nvPr/>
        </p:nvPicPr>
        <p:blipFill>
          <a:blip r:embed="rId6"/>
          <a:stretch>
            <a:fillRect/>
          </a:stretch>
        </p:blipFill>
        <p:spPr>
          <a:xfrm>
            <a:off x="407167" y="13440497"/>
            <a:ext cx="6823292" cy="3535061"/>
          </a:xfrm>
          <a:prstGeom prst="rect">
            <a:avLst/>
          </a:prstGeom>
          <a:ln w="76200">
            <a:solidFill>
              <a:srgbClr val="147BD0"/>
            </a:solidFill>
          </a:ln>
        </p:spPr>
      </p:pic>
      <p:pic>
        <p:nvPicPr>
          <p:cNvPr id="15" name="Picture 14" descr="Graphical user interface, text, application, email&#10;&#10;Description automatically generated">
            <a:extLst>
              <a:ext uri="{FF2B5EF4-FFF2-40B4-BE49-F238E27FC236}">
                <a16:creationId xmlns:a16="http://schemas.microsoft.com/office/drawing/2014/main" id="{C3BB8FD6-B428-2081-6C71-E1709C623CB8}"/>
              </a:ext>
            </a:extLst>
          </p:cNvPr>
          <p:cNvPicPr>
            <a:picLocks noChangeAspect="1"/>
          </p:cNvPicPr>
          <p:nvPr/>
        </p:nvPicPr>
        <p:blipFill>
          <a:blip r:embed="rId7"/>
          <a:stretch>
            <a:fillRect/>
          </a:stretch>
        </p:blipFill>
        <p:spPr>
          <a:xfrm>
            <a:off x="14165640" y="15815335"/>
            <a:ext cx="9230250" cy="4427448"/>
          </a:xfrm>
          <a:prstGeom prst="rect">
            <a:avLst/>
          </a:prstGeom>
          <a:ln w="76200">
            <a:solidFill>
              <a:srgbClr val="147BD0"/>
            </a:solidFill>
          </a:ln>
        </p:spPr>
      </p:pic>
      <p:pic>
        <p:nvPicPr>
          <p:cNvPr id="17" name="Picture 16" descr="Graphical user interface, text, application, email&#10;&#10;Description automatically generated">
            <a:extLst>
              <a:ext uri="{FF2B5EF4-FFF2-40B4-BE49-F238E27FC236}">
                <a16:creationId xmlns:a16="http://schemas.microsoft.com/office/drawing/2014/main" id="{6D9EAB5D-27EC-3388-8B93-E592C160C347}"/>
              </a:ext>
            </a:extLst>
          </p:cNvPr>
          <p:cNvPicPr>
            <a:picLocks noChangeAspect="1"/>
          </p:cNvPicPr>
          <p:nvPr/>
        </p:nvPicPr>
        <p:blipFill rotWithShape="1">
          <a:blip r:embed="rId8"/>
          <a:srcRect b="34829"/>
          <a:stretch/>
        </p:blipFill>
        <p:spPr>
          <a:xfrm>
            <a:off x="14166922" y="13004234"/>
            <a:ext cx="9230256" cy="2351881"/>
          </a:xfrm>
          <a:prstGeom prst="rect">
            <a:avLst/>
          </a:prstGeom>
          <a:ln w="76200">
            <a:solidFill>
              <a:srgbClr val="147BD0"/>
            </a:solidFill>
          </a:ln>
        </p:spPr>
      </p:pic>
      <p:pic>
        <p:nvPicPr>
          <p:cNvPr id="19" name="Graphic 18" descr="Cursor with solid fill">
            <a:extLst>
              <a:ext uri="{FF2B5EF4-FFF2-40B4-BE49-F238E27FC236}">
                <a16:creationId xmlns:a16="http://schemas.microsoft.com/office/drawing/2014/main" id="{BFB97A35-C201-CB5D-8D56-D8FF6A9C3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25660" y="14816488"/>
            <a:ext cx="339600" cy="339600"/>
          </a:xfrm>
          <a:prstGeom prst="rect">
            <a:avLst/>
          </a:prstGeom>
        </p:spPr>
      </p:pic>
      <p:sp>
        <p:nvSpPr>
          <p:cNvPr id="20" name="Oval 19">
            <a:extLst>
              <a:ext uri="{FF2B5EF4-FFF2-40B4-BE49-F238E27FC236}">
                <a16:creationId xmlns:a16="http://schemas.microsoft.com/office/drawing/2014/main" id="{F8F59020-07F1-C7C7-838B-04EA1FFB1E83}"/>
              </a:ext>
            </a:extLst>
          </p:cNvPr>
          <p:cNvSpPr/>
          <p:nvPr/>
        </p:nvSpPr>
        <p:spPr>
          <a:xfrm>
            <a:off x="21137314" y="17090584"/>
            <a:ext cx="1873770" cy="569626"/>
          </a:xfrm>
          <a:prstGeom prst="ellipse">
            <a:avLst/>
          </a:prstGeom>
          <a:noFill/>
          <a:ln>
            <a:solidFill>
              <a:srgbClr val="F289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5A55B08-8E3D-0C24-66A1-1EE5C1F58AD8}"/>
              </a:ext>
            </a:extLst>
          </p:cNvPr>
          <p:cNvCxnSpPr>
            <a:cxnSpLocks/>
          </p:cNvCxnSpPr>
          <p:nvPr/>
        </p:nvCxnSpPr>
        <p:spPr>
          <a:xfrm>
            <a:off x="25103397" y="4995417"/>
            <a:ext cx="0" cy="15305421"/>
          </a:xfrm>
          <a:prstGeom prst="line">
            <a:avLst/>
          </a:prstGeom>
          <a:ln w="28575" cmpd="sng">
            <a:solidFill>
              <a:srgbClr val="F79646"/>
            </a:solidFill>
            <a:prstDash val="sysDot"/>
          </a:ln>
        </p:spPr>
        <p:style>
          <a:lnRef idx="2">
            <a:schemeClr val="accent2"/>
          </a:lnRef>
          <a:fillRef idx="0">
            <a:schemeClr val="accent2"/>
          </a:fillRef>
          <a:effectRef idx="1">
            <a:schemeClr val="accent2"/>
          </a:effectRef>
          <a:fontRef idx="minor">
            <a:schemeClr val="tx1"/>
          </a:fontRef>
        </p:style>
      </p:cxnSp>
      <p:sp>
        <p:nvSpPr>
          <p:cNvPr id="25" name="Rectangle 24">
            <a:extLst>
              <a:ext uri="{FF2B5EF4-FFF2-40B4-BE49-F238E27FC236}">
                <a16:creationId xmlns:a16="http://schemas.microsoft.com/office/drawing/2014/main" id="{D8778663-27CC-23A6-64BC-AC1C1C458D33}"/>
              </a:ext>
            </a:extLst>
          </p:cNvPr>
          <p:cNvSpPr/>
          <p:nvPr/>
        </p:nvSpPr>
        <p:spPr>
          <a:xfrm>
            <a:off x="25414191" y="4495144"/>
            <a:ext cx="11625990" cy="853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solidFill>
                <a:effectLst/>
                <a:uLnTx/>
                <a:uFillTx/>
                <a:latin typeface="Avenir Book"/>
                <a:ea typeface="+mn-ea"/>
                <a:cs typeface="Avenir Book"/>
              </a:rPr>
              <a:t>Step </a:t>
            </a:r>
            <a:r>
              <a:rPr lang="en-US" sz="3600" b="1" dirty="0">
                <a:solidFill>
                  <a:srgbClr val="F79646"/>
                </a:solidFill>
                <a:latin typeface="Avenir Book"/>
                <a:cs typeface="Avenir Book"/>
              </a:rPr>
              <a:t>8</a:t>
            </a:r>
            <a:endParaRPr kumimoji="0" lang="en-US" sz="3600" b="1" i="0" u="none" strike="noStrike" kern="1200" cap="none" spc="0" normalizeH="0" baseline="0" noProof="0" dirty="0">
              <a:ln>
                <a:noFill/>
              </a:ln>
              <a:solidFill>
                <a:srgbClr val="F79646"/>
              </a:solidFill>
              <a:effectLst/>
              <a:uLnTx/>
              <a:uFillTx/>
              <a:latin typeface="Avenir Book"/>
              <a:ea typeface="+mn-ea"/>
              <a:cs typeface="Avenir Book"/>
            </a:endParaRPr>
          </a:p>
          <a:p>
            <a:pPr marL="457200" indent="-457200">
              <a:buFont typeface="Arial" panose="020B0604020202020204" pitchFamily="34" charset="0"/>
              <a:buChar char="•"/>
            </a:pPr>
            <a:r>
              <a:rPr lang="en-US" sz="2800" dirty="0">
                <a:solidFill>
                  <a:schemeClr val="tx1"/>
                </a:solidFill>
                <a:latin typeface="Avenir Book"/>
                <a:cs typeface="Avenir Book"/>
              </a:rPr>
              <a:t>A notification will be emailed &amp; sent to your dashboard as your poster file is received, reviewed, denied for additional editing, or accepted. </a:t>
            </a:r>
          </a:p>
          <a:p>
            <a:pPr marL="0" marR="0" lvl="0" indent="0" algn="l" defTabSz="731520" rtl="0" eaLnBrk="1" fontAlgn="auto" latinLnBrk="0" hangingPunct="1">
              <a:spcBef>
                <a:spcPts val="0"/>
              </a:spcBef>
              <a:spcAft>
                <a:spcPts val="0"/>
              </a:spcAft>
              <a:buClrTx/>
              <a:buSzTx/>
              <a:buFontTx/>
              <a:buNone/>
              <a:tabLst/>
              <a:defRPr/>
            </a:pPr>
            <a:endParaRPr lang="en-US" b="1" dirty="0">
              <a:solidFill>
                <a:srgbClr val="F2893D"/>
              </a:solidFill>
              <a:latin typeface="Avenir Book"/>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 9</a:t>
            </a:r>
            <a:endParaRPr lang="en-US" sz="3600" b="1" dirty="0">
              <a:solidFill>
                <a:srgbClr val="F2893D"/>
              </a:solidFill>
              <a:latin typeface="Avenir Book"/>
              <a:cs typeface="Avenir Book"/>
            </a:endParaRPr>
          </a:p>
          <a:p>
            <a:pPr marL="457200" indent="-457200">
              <a:buFont typeface="Arial" panose="020B0604020202020204" pitchFamily="34" charset="0"/>
              <a:buChar char="•"/>
            </a:pPr>
            <a:r>
              <a:rPr lang="en-US" sz="2800" dirty="0">
                <a:solidFill>
                  <a:schemeClr val="tx1"/>
                </a:solidFill>
                <a:latin typeface="Avenir Book"/>
                <a:cs typeface="Avenir Book"/>
              </a:rPr>
              <a:t>After the review period, if your poster file has been approved, the submissions process has been completed. </a:t>
            </a:r>
          </a:p>
          <a:p>
            <a:pPr marL="914400" lvl="1" indent="-457200">
              <a:buFont typeface="Arial" panose="020B0604020202020204" pitchFamily="34" charset="0"/>
              <a:buChar char="•"/>
            </a:pPr>
            <a:r>
              <a:rPr lang="en-US" sz="2800" dirty="0">
                <a:solidFill>
                  <a:schemeClr val="tx1"/>
                </a:solidFill>
                <a:latin typeface="Avenir Book"/>
                <a:cs typeface="Avenir Book"/>
              </a:rPr>
              <a:t>Please reach to to confirm receipt of your poster if you do not receive an accepted email.</a:t>
            </a:r>
          </a:p>
          <a:p>
            <a:pPr marL="0" marR="0" lvl="0" indent="0" algn="l" defTabSz="731520" rtl="0" eaLnBrk="1" fontAlgn="auto" latinLnBrk="0" hangingPunct="1">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venir Book"/>
              <a:ea typeface="+mn-ea"/>
              <a:cs typeface="Avenir Book"/>
            </a:endParaRPr>
          </a:p>
          <a:p>
            <a:pPr marL="0" marR="0" lvl="0" indent="0" algn="l" defTabSz="73152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2893D"/>
                </a:solidFill>
                <a:effectLst/>
                <a:uLnTx/>
                <a:uFillTx/>
                <a:latin typeface="Avenir Book"/>
                <a:ea typeface="+mn-ea"/>
                <a:cs typeface="Avenir Book"/>
              </a:rPr>
              <a:t>Step10</a:t>
            </a:r>
          </a:p>
          <a:p>
            <a:pPr marL="457200" indent="-457200">
              <a:buFont typeface="Arial" panose="020B0604020202020204" pitchFamily="34" charset="0"/>
              <a:buChar char="•"/>
            </a:pPr>
            <a:r>
              <a:rPr lang="en-US" sz="2800" dirty="0">
                <a:solidFill>
                  <a:schemeClr val="tx1"/>
                </a:solidFill>
                <a:latin typeface="Avenir Book"/>
                <a:cs typeface="Avenir Book"/>
              </a:rPr>
              <a:t>For any questions or concerns, please contact ePosterBoards tech support at </a:t>
            </a:r>
            <a:r>
              <a:rPr lang="en-US" sz="2400" dirty="0">
                <a:solidFill>
                  <a:schemeClr val="tx1"/>
                </a:solidFill>
                <a:latin typeface="Avenir Book"/>
                <a:cs typeface="Avenir Book"/>
                <a:hlinkClick r:id="rId11">
                  <a:extLst>
                    <a:ext uri="{A12FA001-AC4F-418D-AE19-62706E023703}">
                      <ahyp:hlinkClr xmlns:ahyp="http://schemas.microsoft.com/office/drawing/2018/hyperlinkcolor" val="tx"/>
                    </a:ext>
                  </a:extLst>
                </a:hlinkClick>
              </a:rPr>
              <a:t>http://www.eposterboards.com/support/</a:t>
            </a:r>
            <a:endParaRPr lang="en-US" sz="2400" dirty="0">
              <a:solidFill>
                <a:schemeClr val="tx1"/>
              </a:solidFill>
              <a:latin typeface="Avenir Book"/>
              <a:cs typeface="Avenir Book"/>
            </a:endParaRPr>
          </a:p>
          <a:p>
            <a:endParaRPr lang="en-US" sz="2000" dirty="0">
              <a:solidFill>
                <a:schemeClr val="tx1"/>
              </a:solidFill>
              <a:latin typeface="Avenir Book"/>
              <a:cs typeface="Avenir Book"/>
            </a:endParaRPr>
          </a:p>
        </p:txBody>
      </p:sp>
      <p:pic>
        <p:nvPicPr>
          <p:cNvPr id="27" name="Picture 26" descr="Graphical user interface, text, application, email, Teams&#10;&#10;Description automatically generated">
            <a:extLst>
              <a:ext uri="{FF2B5EF4-FFF2-40B4-BE49-F238E27FC236}">
                <a16:creationId xmlns:a16="http://schemas.microsoft.com/office/drawing/2014/main" id="{73942F3D-6B58-D5C2-6E42-D6B23B77FBBC}"/>
              </a:ext>
            </a:extLst>
          </p:cNvPr>
          <p:cNvPicPr>
            <a:picLocks noChangeAspect="1"/>
          </p:cNvPicPr>
          <p:nvPr/>
        </p:nvPicPr>
        <p:blipFill>
          <a:blip r:embed="rId12"/>
          <a:stretch>
            <a:fillRect/>
          </a:stretch>
        </p:blipFill>
        <p:spPr>
          <a:xfrm>
            <a:off x="25502876" y="12398329"/>
            <a:ext cx="11448619" cy="6834011"/>
          </a:xfrm>
          <a:prstGeom prst="rect">
            <a:avLst/>
          </a:prstGeom>
          <a:ln w="76200">
            <a:solidFill>
              <a:srgbClr val="147BD0"/>
            </a:solidFill>
          </a:ln>
        </p:spPr>
      </p:pic>
    </p:spTree>
    <p:extLst>
      <p:ext uri="{BB962C8B-B14F-4D97-AF65-F5344CB8AC3E}">
        <p14:creationId xmlns:p14="http://schemas.microsoft.com/office/powerpoint/2010/main" val="2759497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2860</TotalTime>
  <Words>425</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Kathrynn Phillippe</dc:creator>
  <cp:lastModifiedBy>Kathrynn Phillippe</cp:lastModifiedBy>
  <cp:revision>10</cp:revision>
  <dcterms:created xsi:type="dcterms:W3CDTF">2022-12-06T14:26:32Z</dcterms:created>
  <dcterms:modified xsi:type="dcterms:W3CDTF">2023-01-20T18:15:42Z</dcterms:modified>
</cp:coreProperties>
</file>