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sldIdLst>
    <p:sldId id="256" r:id="rId2"/>
    <p:sldId id="260" r:id="rId3"/>
    <p:sldId id="259" r:id="rId4"/>
    <p:sldId id="258" r:id="rId5"/>
    <p:sldId id="257" r:id="rId6"/>
  </p:sldIdLst>
  <p:sldSz cx="37463413" cy="21067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28"/>
    <p:restoredTop sz="95884"/>
  </p:normalViewPr>
  <p:slideViewPr>
    <p:cSldViewPr snapToGrid="0" snapToObjects="1">
      <p:cViewPr varScale="1">
        <p:scale>
          <a:sx n="35" d="100"/>
          <a:sy n="35" d="100"/>
        </p:scale>
        <p:origin x="592" y="2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D4C39B3-2372-FB4D-AEF4-DF9769C943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1216" y="8291348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>
              <a:buNone/>
              <a:defRPr sz="28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300097" indent="-500037">
              <a:defRPr sz="2188">
                <a:latin typeface="Trebuchet MS" pitchFamily="34" charset="0"/>
              </a:defRPr>
            </a:lvl2pPr>
            <a:lvl3pPr marL="1800135" indent="-500037">
              <a:defRPr sz="2188">
                <a:latin typeface="Trebuchet MS" pitchFamily="34" charset="0"/>
              </a:defRPr>
            </a:lvl3pPr>
            <a:lvl4pPr marL="2350177" indent="-550042">
              <a:defRPr sz="2188">
                <a:latin typeface="Trebuchet MS" pitchFamily="34" charset="0"/>
              </a:defRPr>
            </a:lvl4pPr>
            <a:lvl5pPr marL="2750206" indent="-400030">
              <a:defRPr sz="2188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312A875-81A0-6B44-8701-EC24792E75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1216" y="7502841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>
              <a:buNone/>
              <a:defRPr sz="3500" b="1" u="sng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(click to edit) INTRODUCTION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A6068D65-8D19-6440-9435-8B1596786C4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1216" y="11878216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>
              <a:buNone/>
              <a:defRPr sz="3500" b="1" u="sng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(click to edit) OBJECTIVES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FB431E1-41EE-D541-8DE5-26F069C6BB5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1216" y="16262396"/>
            <a:ext cx="6382088" cy="70018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>
              <a:buNone/>
              <a:defRPr sz="3500" b="1" u="sng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(click to edit) METHODS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BD73E32-6DD6-3B46-8CA2-EAECE844027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51216" y="17026284"/>
            <a:ext cx="6382088" cy="834824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>
              <a:buNone/>
              <a:defRPr sz="28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300097" indent="-500037">
              <a:defRPr sz="2188">
                <a:latin typeface="Trebuchet MS" pitchFamily="34" charset="0"/>
              </a:defRPr>
            </a:lvl2pPr>
            <a:lvl3pPr marL="1800135" indent="-500037">
              <a:defRPr sz="2188">
                <a:latin typeface="Trebuchet MS" pitchFamily="34" charset="0"/>
              </a:defRPr>
            </a:lvl3pPr>
            <a:lvl4pPr marL="2350177" indent="-550042">
              <a:defRPr sz="2188">
                <a:latin typeface="Trebuchet MS" pitchFamily="34" charset="0"/>
              </a:defRPr>
            </a:lvl4pPr>
            <a:lvl5pPr marL="2750206" indent="-400030">
              <a:defRPr sz="2188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EF7A1D6B-0F20-0C4D-9CA1-CDE72359D5E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0615808" y="11446058"/>
            <a:ext cx="6496390" cy="67650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>
              <a:buNone/>
              <a:defRPr sz="3500" b="1" u="sng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(click to edit) DISCUSSION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3C85A9C8-F578-E94E-B6C6-7014A65514E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0615808" y="12194831"/>
            <a:ext cx="6496390" cy="84944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>
              <a:buNone/>
              <a:defRPr sz="28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300097" indent="-500037">
              <a:defRPr sz="2188">
                <a:latin typeface="Trebuchet MS" pitchFamily="34" charset="0"/>
              </a:defRPr>
            </a:lvl2pPr>
            <a:lvl3pPr marL="1800135" indent="-500037">
              <a:defRPr sz="2188">
                <a:latin typeface="Trebuchet MS" pitchFamily="34" charset="0"/>
              </a:defRPr>
            </a:lvl3pPr>
            <a:lvl4pPr marL="2350177" indent="-550042">
              <a:defRPr sz="2188">
                <a:latin typeface="Trebuchet MS" pitchFamily="34" charset="0"/>
              </a:defRPr>
            </a:lvl4pPr>
            <a:lvl5pPr marL="2750206" indent="-400030">
              <a:defRPr sz="2188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46C31A7-7C58-C343-8C7D-C7772921FC93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351216" y="12583390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>
              <a:buNone/>
              <a:defRPr sz="28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300097" indent="-500037">
              <a:defRPr sz="2188">
                <a:latin typeface="Trebuchet MS" pitchFamily="34" charset="0"/>
              </a:defRPr>
            </a:lvl2pPr>
            <a:lvl3pPr marL="1800135" indent="-500037">
              <a:defRPr sz="2188">
                <a:latin typeface="Trebuchet MS" pitchFamily="34" charset="0"/>
              </a:defRPr>
            </a:lvl3pPr>
            <a:lvl4pPr marL="2350177" indent="-550042">
              <a:defRPr sz="2188">
                <a:latin typeface="Trebuchet MS" pitchFamily="34" charset="0"/>
              </a:defRPr>
            </a:lvl4pPr>
            <a:lvl5pPr marL="2750206" indent="-400030">
              <a:defRPr sz="2188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Type in or paste your text here</a:t>
            </a:r>
          </a:p>
        </p:txBody>
      </p:sp>
      <p:sp>
        <p:nvSpPr>
          <p:cNvPr id="15" name="Text Placeholder 76">
            <a:extLst>
              <a:ext uri="{FF2B5EF4-FFF2-40B4-BE49-F238E27FC236}">
                <a16:creationId xmlns:a16="http://schemas.microsoft.com/office/drawing/2014/main" id="{69767621-8DEC-D549-A38A-07BB4981DF50}"/>
              </a:ext>
            </a:extLst>
          </p:cNvPr>
          <p:cNvSpPr>
            <a:spLocks noGrp="1"/>
          </p:cNvSpPr>
          <p:nvPr>
            <p:ph type="body" sz="quarter" idx="154" hasCustomPrompt="1"/>
          </p:nvPr>
        </p:nvSpPr>
        <p:spPr>
          <a:xfrm>
            <a:off x="10024124" y="1055847"/>
            <a:ext cx="17415164" cy="1491177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ctr">
              <a:buFontTx/>
              <a:buNone/>
              <a:defRPr sz="10100" b="1">
                <a:solidFill>
                  <a:schemeClr val="bg1"/>
                </a:solidFill>
                <a:latin typeface="+mj-lt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16" name="Text Placeholder 76">
            <a:extLst>
              <a:ext uri="{FF2B5EF4-FFF2-40B4-BE49-F238E27FC236}">
                <a16:creationId xmlns:a16="http://schemas.microsoft.com/office/drawing/2014/main" id="{1B4C3ECD-C8F3-2345-99AF-68397C8F936A}"/>
              </a:ext>
            </a:extLst>
          </p:cNvPr>
          <p:cNvSpPr>
            <a:spLocks noGrp="1"/>
          </p:cNvSpPr>
          <p:nvPr>
            <p:ph type="body" sz="quarter" idx="157" hasCustomPrompt="1"/>
          </p:nvPr>
        </p:nvSpPr>
        <p:spPr>
          <a:xfrm>
            <a:off x="351216" y="4041429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3850" b="1">
                <a:solidFill>
                  <a:schemeClr val="tx2"/>
                </a:solidFill>
                <a:latin typeface="+mj-lt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Authors</a:t>
            </a:r>
          </a:p>
        </p:txBody>
      </p:sp>
      <p:sp>
        <p:nvSpPr>
          <p:cNvPr id="17" name="Text Placeholder 76">
            <a:extLst>
              <a:ext uri="{FF2B5EF4-FFF2-40B4-BE49-F238E27FC236}">
                <a16:creationId xmlns:a16="http://schemas.microsoft.com/office/drawing/2014/main" id="{4B622528-7672-2043-9145-C5D0465FB576}"/>
              </a:ext>
            </a:extLst>
          </p:cNvPr>
          <p:cNvSpPr>
            <a:spLocks noGrp="1"/>
          </p:cNvSpPr>
          <p:nvPr>
            <p:ph type="body" sz="quarter" idx="158" hasCustomPrompt="1"/>
          </p:nvPr>
        </p:nvSpPr>
        <p:spPr>
          <a:xfrm>
            <a:off x="351216" y="5337462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3150" b="1">
                <a:solidFill>
                  <a:schemeClr val="tx2"/>
                </a:solidFill>
                <a:latin typeface="+mj-lt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Affiliations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5262C9C6-2095-3144-8D80-4A67898876D0}"/>
              </a:ext>
            </a:extLst>
          </p:cNvPr>
          <p:cNvSpPr>
            <a:spLocks noGrp="1"/>
          </p:cNvSpPr>
          <p:nvPr>
            <p:ph type="body" sz="quarter" idx="163" hasCustomPrompt="1"/>
          </p:nvPr>
        </p:nvSpPr>
        <p:spPr>
          <a:xfrm>
            <a:off x="30615807" y="1330232"/>
            <a:ext cx="6382090" cy="669406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>
              <a:buNone/>
              <a:defRPr sz="3500" b="1" u="sng" baseline="0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(click to edit) RESULTS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52FE3800-9CD6-0548-A48B-1F3340A2476C}"/>
              </a:ext>
            </a:extLst>
          </p:cNvPr>
          <p:cNvSpPr>
            <a:spLocks noGrp="1"/>
          </p:cNvSpPr>
          <p:nvPr>
            <p:ph type="body" sz="quarter" idx="164" hasCustomPrompt="1"/>
          </p:nvPr>
        </p:nvSpPr>
        <p:spPr>
          <a:xfrm>
            <a:off x="30615807" y="2000251"/>
            <a:ext cx="6382090" cy="1008352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>
              <a:buNone/>
              <a:defRPr sz="280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300097" indent="-500037">
              <a:defRPr sz="2188">
                <a:latin typeface="Trebuchet MS" pitchFamily="34" charset="0"/>
              </a:defRPr>
            </a:lvl2pPr>
            <a:lvl3pPr marL="1800135" indent="-500037">
              <a:defRPr sz="2188">
                <a:latin typeface="Trebuchet MS" pitchFamily="34" charset="0"/>
              </a:defRPr>
            </a:lvl3pPr>
            <a:lvl4pPr marL="2350177" indent="-550042">
              <a:defRPr sz="2188">
                <a:latin typeface="Trebuchet MS" pitchFamily="34" charset="0"/>
              </a:defRPr>
            </a:lvl4pPr>
            <a:lvl5pPr marL="2750206" indent="-400030">
              <a:defRPr sz="2188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Add Tables and Figures in this section.</a:t>
            </a:r>
          </a:p>
        </p:txBody>
      </p:sp>
      <p:sp>
        <p:nvSpPr>
          <p:cNvPr id="20" name="Text Placeholder 76">
            <a:extLst>
              <a:ext uri="{FF2B5EF4-FFF2-40B4-BE49-F238E27FC236}">
                <a16:creationId xmlns:a16="http://schemas.microsoft.com/office/drawing/2014/main" id="{28F30E8B-8198-D04B-BFF4-778093337AB5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351217" y="1514387"/>
            <a:ext cx="6382089" cy="265756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5775" b="1">
                <a:solidFill>
                  <a:schemeClr val="tx2"/>
                </a:solidFill>
                <a:latin typeface="+mj-lt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Poster Title</a:t>
            </a:r>
          </a:p>
        </p:txBody>
      </p:sp>
    </p:spTree>
    <p:extLst>
      <p:ext uri="{BB962C8B-B14F-4D97-AF65-F5344CB8AC3E}">
        <p14:creationId xmlns:p14="http://schemas.microsoft.com/office/powerpoint/2010/main" val="1908907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09756" y="19526650"/>
            <a:ext cx="12643902" cy="11216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E7AFDA-A136-0043-A5FC-146C76B64399}"/>
              </a:ext>
            </a:extLst>
          </p:cNvPr>
          <p:cNvSpPr/>
          <p:nvPr userDrawn="1"/>
        </p:nvSpPr>
        <p:spPr>
          <a:xfrm>
            <a:off x="-3" y="20249894"/>
            <a:ext cx="37463413" cy="81781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99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5A3206-7B23-644D-8EBC-F35C4DF5A5AB}"/>
              </a:ext>
            </a:extLst>
          </p:cNvPr>
          <p:cNvSpPr/>
          <p:nvPr userDrawn="1"/>
        </p:nvSpPr>
        <p:spPr>
          <a:xfrm>
            <a:off x="0" y="0"/>
            <a:ext cx="37463413" cy="81781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99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328406-8445-2848-9250-92BACDC94F16}"/>
              </a:ext>
            </a:extLst>
          </p:cNvPr>
          <p:cNvSpPr/>
          <p:nvPr userDrawn="1"/>
        </p:nvSpPr>
        <p:spPr>
          <a:xfrm>
            <a:off x="7406729" y="0"/>
            <a:ext cx="22649955" cy="2106771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991"/>
          </a:p>
        </p:txBody>
      </p:sp>
    </p:spTree>
    <p:extLst>
      <p:ext uri="{BB962C8B-B14F-4D97-AF65-F5344CB8AC3E}">
        <p14:creationId xmlns:p14="http://schemas.microsoft.com/office/powerpoint/2010/main" val="2231928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2809037" rtl="0" eaLnBrk="1" latinLnBrk="0" hangingPunct="1">
        <a:lnSpc>
          <a:spcPct val="90000"/>
        </a:lnSpc>
        <a:spcBef>
          <a:spcPct val="0"/>
        </a:spcBef>
        <a:buNone/>
        <a:defRPr sz="1351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02259" indent="-702259" algn="l" defTabSz="2809037" rtl="0" eaLnBrk="1" latinLnBrk="0" hangingPunct="1">
        <a:lnSpc>
          <a:spcPct val="90000"/>
        </a:lnSpc>
        <a:spcBef>
          <a:spcPts val="3072"/>
        </a:spcBef>
        <a:buFont typeface="Arial" panose="020B0604020202020204" pitchFamily="34" charset="0"/>
        <a:buChar char="•"/>
        <a:defRPr sz="8602" kern="1200">
          <a:solidFill>
            <a:schemeClr val="tx1"/>
          </a:solidFill>
          <a:latin typeface="+mn-lt"/>
          <a:ea typeface="+mn-ea"/>
          <a:cs typeface="+mn-cs"/>
        </a:defRPr>
      </a:lvl1pPr>
      <a:lvl2pPr marL="210677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7373" kern="1200">
          <a:solidFill>
            <a:schemeClr val="tx1"/>
          </a:solidFill>
          <a:latin typeface="+mn-lt"/>
          <a:ea typeface="+mn-ea"/>
          <a:cs typeface="+mn-cs"/>
        </a:defRPr>
      </a:lvl2pPr>
      <a:lvl3pPr marL="351129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6144" kern="1200">
          <a:solidFill>
            <a:schemeClr val="tx1"/>
          </a:solidFill>
          <a:latin typeface="+mn-lt"/>
          <a:ea typeface="+mn-ea"/>
          <a:cs typeface="+mn-cs"/>
        </a:defRPr>
      </a:lvl3pPr>
      <a:lvl4pPr marL="4915814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6320333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724851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9129370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10533888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938406" indent="-702259" algn="l" defTabSz="2809037" rtl="0" eaLnBrk="1" latinLnBrk="0" hangingPunct="1">
        <a:lnSpc>
          <a:spcPct val="90000"/>
        </a:lnSpc>
        <a:spcBef>
          <a:spcPts val="1536"/>
        </a:spcBef>
        <a:buFont typeface="Arial" panose="020B0604020202020204" pitchFamily="34" charset="0"/>
        <a:buChar char="•"/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1pPr>
      <a:lvl2pPr marL="1404518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2pPr>
      <a:lvl3pPr marL="280903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3pPr>
      <a:lvl4pPr marL="4213555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4pPr>
      <a:lvl5pPr marL="5618074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5pPr>
      <a:lvl6pPr marL="7022592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6pPr>
      <a:lvl7pPr marL="8427110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7pPr>
      <a:lvl8pPr marL="9831629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8pPr>
      <a:lvl9pPr marL="11236147" algn="l" defTabSz="2809037" rtl="0" eaLnBrk="1" latinLnBrk="0" hangingPunct="1">
        <a:defRPr sz="5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037091F-EA78-3844-8909-94B25BE1EF1D}"/>
              </a:ext>
            </a:extLst>
          </p:cNvPr>
          <p:cNvSpPr txBox="1">
            <a:spLocks/>
          </p:cNvSpPr>
          <p:nvPr/>
        </p:nvSpPr>
        <p:spPr>
          <a:xfrm>
            <a:off x="351216" y="8291348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8FCFDA-5226-2643-A2F5-89FE23F3EAF0}"/>
              </a:ext>
            </a:extLst>
          </p:cNvPr>
          <p:cNvSpPr txBox="1">
            <a:spLocks/>
          </p:cNvSpPr>
          <p:nvPr/>
        </p:nvSpPr>
        <p:spPr>
          <a:xfrm>
            <a:off x="351216" y="7502841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(click to edit) INTRODUCTION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F0132D0-2FC5-E343-BF1E-E1400E53F9BB}"/>
              </a:ext>
            </a:extLst>
          </p:cNvPr>
          <p:cNvSpPr txBox="1">
            <a:spLocks/>
          </p:cNvSpPr>
          <p:nvPr/>
        </p:nvSpPr>
        <p:spPr>
          <a:xfrm>
            <a:off x="351216" y="11878216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OBJECTIVES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9CCFC98-C6B5-E345-AFAB-056E001DD5BD}"/>
              </a:ext>
            </a:extLst>
          </p:cNvPr>
          <p:cNvSpPr txBox="1">
            <a:spLocks/>
          </p:cNvSpPr>
          <p:nvPr/>
        </p:nvSpPr>
        <p:spPr>
          <a:xfrm>
            <a:off x="351216" y="16262396"/>
            <a:ext cx="6382088" cy="70018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METHODS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39F3441-3DA6-054F-B102-B0EAF49A265E}"/>
              </a:ext>
            </a:extLst>
          </p:cNvPr>
          <p:cNvSpPr txBox="1">
            <a:spLocks/>
          </p:cNvSpPr>
          <p:nvPr/>
        </p:nvSpPr>
        <p:spPr>
          <a:xfrm>
            <a:off x="351216" y="17026284"/>
            <a:ext cx="6382088" cy="834824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6DB7637-44E9-E449-B7CA-36A71A9D7772}"/>
              </a:ext>
            </a:extLst>
          </p:cNvPr>
          <p:cNvSpPr txBox="1">
            <a:spLocks/>
          </p:cNvSpPr>
          <p:nvPr/>
        </p:nvSpPr>
        <p:spPr>
          <a:xfrm>
            <a:off x="30615807" y="9360362"/>
            <a:ext cx="6496390" cy="67650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DISCUSSION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004CFFB-3FFC-E444-ADE4-1192986D8FF3}"/>
              </a:ext>
            </a:extLst>
          </p:cNvPr>
          <p:cNvSpPr txBox="1">
            <a:spLocks/>
          </p:cNvSpPr>
          <p:nvPr/>
        </p:nvSpPr>
        <p:spPr>
          <a:xfrm>
            <a:off x="30615807" y="10109135"/>
            <a:ext cx="6496390" cy="84944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E681ACA-AC0A-DA46-97BC-46CB585BE340}"/>
              </a:ext>
            </a:extLst>
          </p:cNvPr>
          <p:cNvSpPr txBox="1">
            <a:spLocks/>
          </p:cNvSpPr>
          <p:nvPr/>
        </p:nvSpPr>
        <p:spPr>
          <a:xfrm>
            <a:off x="351216" y="12583390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13" name="Text Placeholder 76">
            <a:extLst>
              <a:ext uri="{FF2B5EF4-FFF2-40B4-BE49-F238E27FC236}">
                <a16:creationId xmlns:a16="http://schemas.microsoft.com/office/drawing/2014/main" id="{EF1E4199-34DF-4C40-AB44-52E84102A462}"/>
              </a:ext>
            </a:extLst>
          </p:cNvPr>
          <p:cNvSpPr txBox="1">
            <a:spLocks/>
          </p:cNvSpPr>
          <p:nvPr/>
        </p:nvSpPr>
        <p:spPr>
          <a:xfrm>
            <a:off x="10024124" y="1055847"/>
            <a:ext cx="17415164" cy="1491177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ctr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101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Introduction</a:t>
            </a:r>
          </a:p>
        </p:txBody>
      </p:sp>
      <p:sp>
        <p:nvSpPr>
          <p:cNvPr id="14" name="Text Placeholder 76">
            <a:extLst>
              <a:ext uri="{FF2B5EF4-FFF2-40B4-BE49-F238E27FC236}">
                <a16:creationId xmlns:a16="http://schemas.microsoft.com/office/drawing/2014/main" id="{4E01A881-4AB8-2E43-8445-390E19908255}"/>
              </a:ext>
            </a:extLst>
          </p:cNvPr>
          <p:cNvSpPr txBox="1">
            <a:spLocks/>
          </p:cNvSpPr>
          <p:nvPr/>
        </p:nvSpPr>
        <p:spPr>
          <a:xfrm>
            <a:off x="351216" y="4041429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385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here to add Authors</a:t>
            </a:r>
            <a:endParaRPr lang="en-US" dirty="0"/>
          </a:p>
        </p:txBody>
      </p:sp>
      <p:sp>
        <p:nvSpPr>
          <p:cNvPr id="15" name="Text Placeholder 76">
            <a:extLst>
              <a:ext uri="{FF2B5EF4-FFF2-40B4-BE49-F238E27FC236}">
                <a16:creationId xmlns:a16="http://schemas.microsoft.com/office/drawing/2014/main" id="{AA863462-7C8F-D246-BEE9-F82AC1A91816}"/>
              </a:ext>
            </a:extLst>
          </p:cNvPr>
          <p:cNvSpPr txBox="1">
            <a:spLocks/>
          </p:cNvSpPr>
          <p:nvPr/>
        </p:nvSpPr>
        <p:spPr>
          <a:xfrm>
            <a:off x="351216" y="5337462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315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here to add Affiliations</a:t>
            </a:r>
            <a:endParaRPr lang="en-US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FFB7C41-6AB7-ED4C-BE89-DDFEE845B8EE}"/>
              </a:ext>
            </a:extLst>
          </p:cNvPr>
          <p:cNvSpPr txBox="1">
            <a:spLocks/>
          </p:cNvSpPr>
          <p:nvPr/>
        </p:nvSpPr>
        <p:spPr>
          <a:xfrm>
            <a:off x="30615807" y="1330232"/>
            <a:ext cx="6382090" cy="669406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RESULTS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8EE8B29-A326-0B45-AE8A-0E984C3F8FFF}"/>
              </a:ext>
            </a:extLst>
          </p:cNvPr>
          <p:cNvSpPr txBox="1">
            <a:spLocks/>
          </p:cNvSpPr>
          <p:nvPr/>
        </p:nvSpPr>
        <p:spPr>
          <a:xfrm>
            <a:off x="30615807" y="2000251"/>
            <a:ext cx="6382090" cy="1008352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Add Tables and Figures in this section.</a:t>
            </a:r>
            <a:endParaRPr lang="en-US" dirty="0"/>
          </a:p>
        </p:txBody>
      </p:sp>
      <p:sp>
        <p:nvSpPr>
          <p:cNvPr id="18" name="Text Placeholder 76">
            <a:extLst>
              <a:ext uri="{FF2B5EF4-FFF2-40B4-BE49-F238E27FC236}">
                <a16:creationId xmlns:a16="http://schemas.microsoft.com/office/drawing/2014/main" id="{436306A8-3E09-474A-AD97-C4B103EA8E9E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351217" y="1514387"/>
            <a:ext cx="6382089" cy="265756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5775" b="1">
                <a:solidFill>
                  <a:schemeClr val="tx2"/>
                </a:solidFill>
                <a:latin typeface="+mj-lt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Poster Title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AAE5FC31-50EB-4147-83C3-140CF902DED2}"/>
              </a:ext>
            </a:extLst>
          </p:cNvPr>
          <p:cNvSpPr txBox="1">
            <a:spLocks/>
          </p:cNvSpPr>
          <p:nvPr/>
        </p:nvSpPr>
        <p:spPr>
          <a:xfrm>
            <a:off x="30615807" y="16262894"/>
            <a:ext cx="6496390" cy="67650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(click to edit) REFERENCES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37D4C5C-157F-B547-8E5E-42ED236E61AE}"/>
              </a:ext>
            </a:extLst>
          </p:cNvPr>
          <p:cNvSpPr txBox="1">
            <a:spLocks/>
          </p:cNvSpPr>
          <p:nvPr/>
        </p:nvSpPr>
        <p:spPr>
          <a:xfrm>
            <a:off x="30615807" y="17011667"/>
            <a:ext cx="6496390" cy="84944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Type in or paste your text here</a:t>
            </a:r>
          </a:p>
        </p:txBody>
      </p:sp>
      <p:sp>
        <p:nvSpPr>
          <p:cNvPr id="21" name="Action Button: Forward or Next 2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182AA7C-702E-9B4E-AE0C-2F427F6B317F}"/>
              </a:ext>
            </a:extLst>
          </p:cNvPr>
          <p:cNvSpPr/>
          <p:nvPr/>
        </p:nvSpPr>
        <p:spPr>
          <a:xfrm>
            <a:off x="28174950" y="514350"/>
            <a:ext cx="1481328" cy="1485288"/>
          </a:xfrm>
          <a:prstGeom prst="actionButtonForwardNex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4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037091F-EA78-3844-8909-94B25BE1EF1D}"/>
              </a:ext>
            </a:extLst>
          </p:cNvPr>
          <p:cNvSpPr txBox="1">
            <a:spLocks/>
          </p:cNvSpPr>
          <p:nvPr/>
        </p:nvSpPr>
        <p:spPr>
          <a:xfrm>
            <a:off x="351216" y="8291348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8FCFDA-5226-2643-A2F5-89FE23F3EAF0}"/>
              </a:ext>
            </a:extLst>
          </p:cNvPr>
          <p:cNvSpPr txBox="1">
            <a:spLocks/>
          </p:cNvSpPr>
          <p:nvPr/>
        </p:nvSpPr>
        <p:spPr>
          <a:xfrm>
            <a:off x="351216" y="7502841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(click to edit) INTRODUCTION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F0132D0-2FC5-E343-BF1E-E1400E53F9BB}"/>
              </a:ext>
            </a:extLst>
          </p:cNvPr>
          <p:cNvSpPr txBox="1">
            <a:spLocks/>
          </p:cNvSpPr>
          <p:nvPr/>
        </p:nvSpPr>
        <p:spPr>
          <a:xfrm>
            <a:off x="351216" y="11878216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(click to edit) OBJECTIVES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9CCFC98-C6B5-E345-AFAB-056E001DD5BD}"/>
              </a:ext>
            </a:extLst>
          </p:cNvPr>
          <p:cNvSpPr txBox="1">
            <a:spLocks/>
          </p:cNvSpPr>
          <p:nvPr/>
        </p:nvSpPr>
        <p:spPr>
          <a:xfrm>
            <a:off x="351216" y="16262396"/>
            <a:ext cx="6382088" cy="70018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METHODS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39F3441-3DA6-054F-B102-B0EAF49A265E}"/>
              </a:ext>
            </a:extLst>
          </p:cNvPr>
          <p:cNvSpPr txBox="1">
            <a:spLocks/>
          </p:cNvSpPr>
          <p:nvPr/>
        </p:nvSpPr>
        <p:spPr>
          <a:xfrm>
            <a:off x="351216" y="17026284"/>
            <a:ext cx="6382088" cy="834824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E681ACA-AC0A-DA46-97BC-46CB585BE340}"/>
              </a:ext>
            </a:extLst>
          </p:cNvPr>
          <p:cNvSpPr txBox="1">
            <a:spLocks/>
          </p:cNvSpPr>
          <p:nvPr/>
        </p:nvSpPr>
        <p:spPr>
          <a:xfrm>
            <a:off x="351216" y="12583390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13" name="Text Placeholder 76">
            <a:extLst>
              <a:ext uri="{FF2B5EF4-FFF2-40B4-BE49-F238E27FC236}">
                <a16:creationId xmlns:a16="http://schemas.microsoft.com/office/drawing/2014/main" id="{EF1E4199-34DF-4C40-AB44-52E84102A462}"/>
              </a:ext>
            </a:extLst>
          </p:cNvPr>
          <p:cNvSpPr txBox="1">
            <a:spLocks/>
          </p:cNvSpPr>
          <p:nvPr/>
        </p:nvSpPr>
        <p:spPr>
          <a:xfrm>
            <a:off x="10024124" y="1055847"/>
            <a:ext cx="17415164" cy="1491177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ctr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101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Objectives</a:t>
            </a:r>
          </a:p>
        </p:txBody>
      </p:sp>
      <p:sp>
        <p:nvSpPr>
          <p:cNvPr id="14" name="Text Placeholder 76">
            <a:extLst>
              <a:ext uri="{FF2B5EF4-FFF2-40B4-BE49-F238E27FC236}">
                <a16:creationId xmlns:a16="http://schemas.microsoft.com/office/drawing/2014/main" id="{4E01A881-4AB8-2E43-8445-390E19908255}"/>
              </a:ext>
            </a:extLst>
          </p:cNvPr>
          <p:cNvSpPr txBox="1">
            <a:spLocks/>
          </p:cNvSpPr>
          <p:nvPr/>
        </p:nvSpPr>
        <p:spPr>
          <a:xfrm>
            <a:off x="351216" y="4041429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385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here to add Authors</a:t>
            </a:r>
            <a:endParaRPr lang="en-US" dirty="0"/>
          </a:p>
        </p:txBody>
      </p:sp>
      <p:sp>
        <p:nvSpPr>
          <p:cNvPr id="15" name="Text Placeholder 76">
            <a:extLst>
              <a:ext uri="{FF2B5EF4-FFF2-40B4-BE49-F238E27FC236}">
                <a16:creationId xmlns:a16="http://schemas.microsoft.com/office/drawing/2014/main" id="{AA863462-7C8F-D246-BEE9-F82AC1A91816}"/>
              </a:ext>
            </a:extLst>
          </p:cNvPr>
          <p:cNvSpPr txBox="1">
            <a:spLocks/>
          </p:cNvSpPr>
          <p:nvPr/>
        </p:nvSpPr>
        <p:spPr>
          <a:xfrm>
            <a:off x="351216" y="5337462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315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here to add Affiliations</a:t>
            </a:r>
            <a:endParaRPr lang="en-US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FFB7C41-6AB7-ED4C-BE89-DDFEE845B8EE}"/>
              </a:ext>
            </a:extLst>
          </p:cNvPr>
          <p:cNvSpPr txBox="1">
            <a:spLocks/>
          </p:cNvSpPr>
          <p:nvPr/>
        </p:nvSpPr>
        <p:spPr>
          <a:xfrm>
            <a:off x="30615807" y="1330232"/>
            <a:ext cx="6382090" cy="669406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RESULTS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8EE8B29-A326-0B45-AE8A-0E984C3F8FFF}"/>
              </a:ext>
            </a:extLst>
          </p:cNvPr>
          <p:cNvSpPr txBox="1">
            <a:spLocks/>
          </p:cNvSpPr>
          <p:nvPr/>
        </p:nvSpPr>
        <p:spPr>
          <a:xfrm>
            <a:off x="30615807" y="2000251"/>
            <a:ext cx="6382090" cy="1008352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Add Tables and Figures in this section.</a:t>
            </a:r>
            <a:endParaRPr lang="en-US" dirty="0"/>
          </a:p>
        </p:txBody>
      </p:sp>
      <p:sp>
        <p:nvSpPr>
          <p:cNvPr id="18" name="Text Placeholder 76">
            <a:extLst>
              <a:ext uri="{FF2B5EF4-FFF2-40B4-BE49-F238E27FC236}">
                <a16:creationId xmlns:a16="http://schemas.microsoft.com/office/drawing/2014/main" id="{436306A8-3E09-474A-AD97-C4B103EA8E9E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351217" y="1514387"/>
            <a:ext cx="6382089" cy="265756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5775" b="1">
                <a:solidFill>
                  <a:schemeClr val="tx2"/>
                </a:solidFill>
                <a:latin typeface="+mj-lt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Poster Title</a:t>
            </a:r>
          </a:p>
        </p:txBody>
      </p:sp>
      <p:sp>
        <p:nvSpPr>
          <p:cNvPr id="19" name="Action Button: Forward or Next 1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5D82486-AEE3-1D4C-9CE2-FF9EDFDC8416}"/>
              </a:ext>
            </a:extLst>
          </p:cNvPr>
          <p:cNvSpPr/>
          <p:nvPr/>
        </p:nvSpPr>
        <p:spPr>
          <a:xfrm>
            <a:off x="28174950" y="514350"/>
            <a:ext cx="1481328" cy="1485288"/>
          </a:xfrm>
          <a:prstGeom prst="actionButtonForwardNex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A86687DE-5DA0-D945-B639-17E5057EF5E7}"/>
              </a:ext>
            </a:extLst>
          </p:cNvPr>
          <p:cNvSpPr/>
          <p:nvPr/>
        </p:nvSpPr>
        <p:spPr>
          <a:xfrm>
            <a:off x="7807135" y="514350"/>
            <a:ext cx="1481328" cy="1485288"/>
          </a:xfrm>
          <a:prstGeom prst="actionButtonBackPrevious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7E8DB20A-DFFB-FE44-B02C-ABCBD56EBDE8}"/>
              </a:ext>
            </a:extLst>
          </p:cNvPr>
          <p:cNvSpPr txBox="1">
            <a:spLocks/>
          </p:cNvSpPr>
          <p:nvPr/>
        </p:nvSpPr>
        <p:spPr>
          <a:xfrm>
            <a:off x="30615807" y="9360362"/>
            <a:ext cx="6496390" cy="67650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DISCUSSION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64822A9D-D3B9-6740-9952-B97F12BE3BEB}"/>
              </a:ext>
            </a:extLst>
          </p:cNvPr>
          <p:cNvSpPr txBox="1">
            <a:spLocks/>
          </p:cNvSpPr>
          <p:nvPr/>
        </p:nvSpPr>
        <p:spPr>
          <a:xfrm>
            <a:off x="30615807" y="10109135"/>
            <a:ext cx="6496390" cy="84944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0CF0B62A-78AC-9E48-BD2C-FA6091031BFF}"/>
              </a:ext>
            </a:extLst>
          </p:cNvPr>
          <p:cNvSpPr txBox="1">
            <a:spLocks/>
          </p:cNvSpPr>
          <p:nvPr/>
        </p:nvSpPr>
        <p:spPr>
          <a:xfrm>
            <a:off x="30615807" y="16262894"/>
            <a:ext cx="6496390" cy="67650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(click to edit) REFERENCES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D51025F8-167A-2945-AFA3-2F5A58268FEE}"/>
              </a:ext>
            </a:extLst>
          </p:cNvPr>
          <p:cNvSpPr txBox="1">
            <a:spLocks/>
          </p:cNvSpPr>
          <p:nvPr/>
        </p:nvSpPr>
        <p:spPr>
          <a:xfrm>
            <a:off x="30615807" y="17011667"/>
            <a:ext cx="6496390" cy="84944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Type in or paste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356188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037091F-EA78-3844-8909-94B25BE1EF1D}"/>
              </a:ext>
            </a:extLst>
          </p:cNvPr>
          <p:cNvSpPr txBox="1">
            <a:spLocks/>
          </p:cNvSpPr>
          <p:nvPr/>
        </p:nvSpPr>
        <p:spPr>
          <a:xfrm>
            <a:off x="351216" y="8291348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8FCFDA-5226-2643-A2F5-89FE23F3EAF0}"/>
              </a:ext>
            </a:extLst>
          </p:cNvPr>
          <p:cNvSpPr txBox="1">
            <a:spLocks/>
          </p:cNvSpPr>
          <p:nvPr/>
        </p:nvSpPr>
        <p:spPr>
          <a:xfrm>
            <a:off x="351216" y="7502841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INTRODUCTION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F0132D0-2FC5-E343-BF1E-E1400E53F9BB}"/>
              </a:ext>
            </a:extLst>
          </p:cNvPr>
          <p:cNvSpPr txBox="1">
            <a:spLocks/>
          </p:cNvSpPr>
          <p:nvPr/>
        </p:nvSpPr>
        <p:spPr>
          <a:xfrm>
            <a:off x="351216" y="11878216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OBJECTIVES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9CCFC98-C6B5-E345-AFAB-056E001DD5BD}"/>
              </a:ext>
            </a:extLst>
          </p:cNvPr>
          <p:cNvSpPr txBox="1">
            <a:spLocks/>
          </p:cNvSpPr>
          <p:nvPr/>
        </p:nvSpPr>
        <p:spPr>
          <a:xfrm>
            <a:off x="351216" y="16262396"/>
            <a:ext cx="6382088" cy="70018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METHODS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39F3441-3DA6-054F-B102-B0EAF49A265E}"/>
              </a:ext>
            </a:extLst>
          </p:cNvPr>
          <p:cNvSpPr txBox="1">
            <a:spLocks/>
          </p:cNvSpPr>
          <p:nvPr/>
        </p:nvSpPr>
        <p:spPr>
          <a:xfrm>
            <a:off x="351216" y="17026284"/>
            <a:ext cx="6382088" cy="834824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E681ACA-AC0A-DA46-97BC-46CB585BE340}"/>
              </a:ext>
            </a:extLst>
          </p:cNvPr>
          <p:cNvSpPr txBox="1">
            <a:spLocks/>
          </p:cNvSpPr>
          <p:nvPr/>
        </p:nvSpPr>
        <p:spPr>
          <a:xfrm>
            <a:off x="351216" y="12583390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13" name="Text Placeholder 76">
            <a:extLst>
              <a:ext uri="{FF2B5EF4-FFF2-40B4-BE49-F238E27FC236}">
                <a16:creationId xmlns:a16="http://schemas.microsoft.com/office/drawing/2014/main" id="{EF1E4199-34DF-4C40-AB44-52E84102A462}"/>
              </a:ext>
            </a:extLst>
          </p:cNvPr>
          <p:cNvSpPr txBox="1">
            <a:spLocks/>
          </p:cNvSpPr>
          <p:nvPr/>
        </p:nvSpPr>
        <p:spPr>
          <a:xfrm>
            <a:off x="10024124" y="1055847"/>
            <a:ext cx="17415164" cy="1491177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ctr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101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Methods</a:t>
            </a:r>
          </a:p>
        </p:txBody>
      </p:sp>
      <p:sp>
        <p:nvSpPr>
          <p:cNvPr id="14" name="Text Placeholder 76">
            <a:extLst>
              <a:ext uri="{FF2B5EF4-FFF2-40B4-BE49-F238E27FC236}">
                <a16:creationId xmlns:a16="http://schemas.microsoft.com/office/drawing/2014/main" id="{4E01A881-4AB8-2E43-8445-390E19908255}"/>
              </a:ext>
            </a:extLst>
          </p:cNvPr>
          <p:cNvSpPr txBox="1">
            <a:spLocks/>
          </p:cNvSpPr>
          <p:nvPr/>
        </p:nvSpPr>
        <p:spPr>
          <a:xfrm>
            <a:off x="351216" y="4041429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385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here to add Authors</a:t>
            </a:r>
            <a:endParaRPr lang="en-US" dirty="0"/>
          </a:p>
        </p:txBody>
      </p:sp>
      <p:sp>
        <p:nvSpPr>
          <p:cNvPr id="15" name="Text Placeholder 76">
            <a:extLst>
              <a:ext uri="{FF2B5EF4-FFF2-40B4-BE49-F238E27FC236}">
                <a16:creationId xmlns:a16="http://schemas.microsoft.com/office/drawing/2014/main" id="{AA863462-7C8F-D246-BEE9-F82AC1A91816}"/>
              </a:ext>
            </a:extLst>
          </p:cNvPr>
          <p:cNvSpPr txBox="1">
            <a:spLocks/>
          </p:cNvSpPr>
          <p:nvPr/>
        </p:nvSpPr>
        <p:spPr>
          <a:xfrm>
            <a:off x="351216" y="5337462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315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here to add Affiliations</a:t>
            </a:r>
            <a:endParaRPr lang="en-US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FFB7C41-6AB7-ED4C-BE89-DDFEE845B8EE}"/>
              </a:ext>
            </a:extLst>
          </p:cNvPr>
          <p:cNvSpPr txBox="1">
            <a:spLocks/>
          </p:cNvSpPr>
          <p:nvPr/>
        </p:nvSpPr>
        <p:spPr>
          <a:xfrm>
            <a:off x="30615807" y="1330232"/>
            <a:ext cx="6382090" cy="669406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RESULTS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8EE8B29-A326-0B45-AE8A-0E984C3F8FFF}"/>
              </a:ext>
            </a:extLst>
          </p:cNvPr>
          <p:cNvSpPr txBox="1">
            <a:spLocks/>
          </p:cNvSpPr>
          <p:nvPr/>
        </p:nvSpPr>
        <p:spPr>
          <a:xfrm>
            <a:off x="30615807" y="2000251"/>
            <a:ext cx="6382090" cy="1008352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Add Tables and Figures in this section.</a:t>
            </a:r>
            <a:endParaRPr lang="en-US" dirty="0"/>
          </a:p>
        </p:txBody>
      </p:sp>
      <p:sp>
        <p:nvSpPr>
          <p:cNvPr id="18" name="Text Placeholder 76">
            <a:extLst>
              <a:ext uri="{FF2B5EF4-FFF2-40B4-BE49-F238E27FC236}">
                <a16:creationId xmlns:a16="http://schemas.microsoft.com/office/drawing/2014/main" id="{436306A8-3E09-474A-AD97-C4B103EA8E9E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351217" y="1514387"/>
            <a:ext cx="6382089" cy="265756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5775" b="1">
                <a:solidFill>
                  <a:schemeClr val="tx2"/>
                </a:solidFill>
                <a:latin typeface="+mj-lt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Poster Title</a:t>
            </a:r>
          </a:p>
        </p:txBody>
      </p:sp>
      <p:sp>
        <p:nvSpPr>
          <p:cNvPr id="19" name="Action Button: Forward or Next 1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05C9B30-7E2C-AA4D-94B3-D6C6F238C809}"/>
              </a:ext>
            </a:extLst>
          </p:cNvPr>
          <p:cNvSpPr/>
          <p:nvPr/>
        </p:nvSpPr>
        <p:spPr>
          <a:xfrm>
            <a:off x="28174950" y="514350"/>
            <a:ext cx="1481328" cy="1485288"/>
          </a:xfrm>
          <a:prstGeom prst="actionButtonForwardNex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2B6469AF-BDB5-864E-9942-F9685454439E}"/>
              </a:ext>
            </a:extLst>
          </p:cNvPr>
          <p:cNvSpPr/>
          <p:nvPr/>
        </p:nvSpPr>
        <p:spPr>
          <a:xfrm>
            <a:off x="7807135" y="514350"/>
            <a:ext cx="1481328" cy="1485288"/>
          </a:xfrm>
          <a:prstGeom prst="actionButtonBackPrevious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CD4EE58C-EFBF-A84A-85BA-C6E35856F773}"/>
              </a:ext>
            </a:extLst>
          </p:cNvPr>
          <p:cNvSpPr txBox="1">
            <a:spLocks/>
          </p:cNvSpPr>
          <p:nvPr/>
        </p:nvSpPr>
        <p:spPr>
          <a:xfrm>
            <a:off x="30615807" y="9360362"/>
            <a:ext cx="6496390" cy="67650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DISCUSSION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14397248-7331-6D4E-8D46-D0F0565CE60B}"/>
              </a:ext>
            </a:extLst>
          </p:cNvPr>
          <p:cNvSpPr txBox="1">
            <a:spLocks/>
          </p:cNvSpPr>
          <p:nvPr/>
        </p:nvSpPr>
        <p:spPr>
          <a:xfrm>
            <a:off x="30615807" y="10109135"/>
            <a:ext cx="6496390" cy="84944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ACF37713-A450-FF47-B93A-B800C643915F}"/>
              </a:ext>
            </a:extLst>
          </p:cNvPr>
          <p:cNvSpPr txBox="1">
            <a:spLocks/>
          </p:cNvSpPr>
          <p:nvPr/>
        </p:nvSpPr>
        <p:spPr>
          <a:xfrm>
            <a:off x="30615807" y="16262894"/>
            <a:ext cx="6496390" cy="67650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(click to edit) REFERENCES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1B21B23-3D23-224F-B785-F29EAC345532}"/>
              </a:ext>
            </a:extLst>
          </p:cNvPr>
          <p:cNvSpPr txBox="1">
            <a:spLocks/>
          </p:cNvSpPr>
          <p:nvPr/>
        </p:nvSpPr>
        <p:spPr>
          <a:xfrm>
            <a:off x="30615807" y="17011667"/>
            <a:ext cx="6496390" cy="84944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Type in or paste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1789447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037091F-EA78-3844-8909-94B25BE1EF1D}"/>
              </a:ext>
            </a:extLst>
          </p:cNvPr>
          <p:cNvSpPr txBox="1">
            <a:spLocks/>
          </p:cNvSpPr>
          <p:nvPr/>
        </p:nvSpPr>
        <p:spPr>
          <a:xfrm>
            <a:off x="351216" y="8291348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8FCFDA-5226-2643-A2F5-89FE23F3EAF0}"/>
              </a:ext>
            </a:extLst>
          </p:cNvPr>
          <p:cNvSpPr txBox="1">
            <a:spLocks/>
          </p:cNvSpPr>
          <p:nvPr/>
        </p:nvSpPr>
        <p:spPr>
          <a:xfrm>
            <a:off x="351216" y="7502841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(click to edit) INTRODUCTION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F0132D0-2FC5-E343-BF1E-E1400E53F9BB}"/>
              </a:ext>
            </a:extLst>
          </p:cNvPr>
          <p:cNvSpPr txBox="1">
            <a:spLocks/>
          </p:cNvSpPr>
          <p:nvPr/>
        </p:nvSpPr>
        <p:spPr>
          <a:xfrm>
            <a:off x="351216" y="11878216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OBJECTIVES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9CCFC98-C6B5-E345-AFAB-056E001DD5BD}"/>
              </a:ext>
            </a:extLst>
          </p:cNvPr>
          <p:cNvSpPr txBox="1">
            <a:spLocks/>
          </p:cNvSpPr>
          <p:nvPr/>
        </p:nvSpPr>
        <p:spPr>
          <a:xfrm>
            <a:off x="351216" y="16262396"/>
            <a:ext cx="6382088" cy="70018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METHODS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39F3441-3DA6-054F-B102-B0EAF49A265E}"/>
              </a:ext>
            </a:extLst>
          </p:cNvPr>
          <p:cNvSpPr txBox="1">
            <a:spLocks/>
          </p:cNvSpPr>
          <p:nvPr/>
        </p:nvSpPr>
        <p:spPr>
          <a:xfrm>
            <a:off x="351216" y="17026284"/>
            <a:ext cx="6382088" cy="834824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E681ACA-AC0A-DA46-97BC-46CB585BE340}"/>
              </a:ext>
            </a:extLst>
          </p:cNvPr>
          <p:cNvSpPr txBox="1">
            <a:spLocks/>
          </p:cNvSpPr>
          <p:nvPr/>
        </p:nvSpPr>
        <p:spPr>
          <a:xfrm>
            <a:off x="351216" y="12583390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13" name="Text Placeholder 76">
            <a:extLst>
              <a:ext uri="{FF2B5EF4-FFF2-40B4-BE49-F238E27FC236}">
                <a16:creationId xmlns:a16="http://schemas.microsoft.com/office/drawing/2014/main" id="{EF1E4199-34DF-4C40-AB44-52E84102A462}"/>
              </a:ext>
            </a:extLst>
          </p:cNvPr>
          <p:cNvSpPr txBox="1">
            <a:spLocks/>
          </p:cNvSpPr>
          <p:nvPr/>
        </p:nvSpPr>
        <p:spPr>
          <a:xfrm>
            <a:off x="10024124" y="1055847"/>
            <a:ext cx="17415164" cy="1491177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ctr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101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Results</a:t>
            </a:r>
          </a:p>
        </p:txBody>
      </p:sp>
      <p:sp>
        <p:nvSpPr>
          <p:cNvPr id="14" name="Text Placeholder 76">
            <a:extLst>
              <a:ext uri="{FF2B5EF4-FFF2-40B4-BE49-F238E27FC236}">
                <a16:creationId xmlns:a16="http://schemas.microsoft.com/office/drawing/2014/main" id="{4E01A881-4AB8-2E43-8445-390E19908255}"/>
              </a:ext>
            </a:extLst>
          </p:cNvPr>
          <p:cNvSpPr txBox="1">
            <a:spLocks/>
          </p:cNvSpPr>
          <p:nvPr/>
        </p:nvSpPr>
        <p:spPr>
          <a:xfrm>
            <a:off x="351216" y="4041429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385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here to add Authors</a:t>
            </a:r>
            <a:endParaRPr lang="en-US" dirty="0"/>
          </a:p>
        </p:txBody>
      </p:sp>
      <p:sp>
        <p:nvSpPr>
          <p:cNvPr id="15" name="Text Placeholder 76">
            <a:extLst>
              <a:ext uri="{FF2B5EF4-FFF2-40B4-BE49-F238E27FC236}">
                <a16:creationId xmlns:a16="http://schemas.microsoft.com/office/drawing/2014/main" id="{AA863462-7C8F-D246-BEE9-F82AC1A91816}"/>
              </a:ext>
            </a:extLst>
          </p:cNvPr>
          <p:cNvSpPr txBox="1">
            <a:spLocks/>
          </p:cNvSpPr>
          <p:nvPr/>
        </p:nvSpPr>
        <p:spPr>
          <a:xfrm>
            <a:off x="351216" y="5337462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315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here to add Affiliations</a:t>
            </a:r>
            <a:endParaRPr lang="en-US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FFB7C41-6AB7-ED4C-BE89-DDFEE845B8EE}"/>
              </a:ext>
            </a:extLst>
          </p:cNvPr>
          <p:cNvSpPr txBox="1">
            <a:spLocks/>
          </p:cNvSpPr>
          <p:nvPr/>
        </p:nvSpPr>
        <p:spPr>
          <a:xfrm>
            <a:off x="30615807" y="1330232"/>
            <a:ext cx="6382090" cy="669406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RESULTS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8EE8B29-A326-0B45-AE8A-0E984C3F8FFF}"/>
              </a:ext>
            </a:extLst>
          </p:cNvPr>
          <p:cNvSpPr txBox="1">
            <a:spLocks/>
          </p:cNvSpPr>
          <p:nvPr/>
        </p:nvSpPr>
        <p:spPr>
          <a:xfrm>
            <a:off x="30615807" y="2000251"/>
            <a:ext cx="6382090" cy="1008352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Add Tables and Figures in this section.</a:t>
            </a:r>
            <a:endParaRPr lang="en-US" dirty="0"/>
          </a:p>
        </p:txBody>
      </p:sp>
      <p:sp>
        <p:nvSpPr>
          <p:cNvPr id="18" name="Text Placeholder 76">
            <a:extLst>
              <a:ext uri="{FF2B5EF4-FFF2-40B4-BE49-F238E27FC236}">
                <a16:creationId xmlns:a16="http://schemas.microsoft.com/office/drawing/2014/main" id="{436306A8-3E09-474A-AD97-C4B103EA8E9E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351217" y="1514387"/>
            <a:ext cx="6382089" cy="265756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5775" b="1">
                <a:solidFill>
                  <a:schemeClr val="tx2"/>
                </a:solidFill>
                <a:latin typeface="+mj-lt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Poster Title</a:t>
            </a:r>
          </a:p>
        </p:txBody>
      </p:sp>
      <p:sp>
        <p:nvSpPr>
          <p:cNvPr id="19" name="Action Button: Forward or Next 1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835B8848-B36E-874D-8928-D674E590355B}"/>
              </a:ext>
            </a:extLst>
          </p:cNvPr>
          <p:cNvSpPr/>
          <p:nvPr/>
        </p:nvSpPr>
        <p:spPr>
          <a:xfrm>
            <a:off x="28174950" y="514350"/>
            <a:ext cx="1481328" cy="1485288"/>
          </a:xfrm>
          <a:prstGeom prst="actionButtonForwardNex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9794F7A2-1972-9741-8023-E70C2F98199F}"/>
              </a:ext>
            </a:extLst>
          </p:cNvPr>
          <p:cNvSpPr/>
          <p:nvPr/>
        </p:nvSpPr>
        <p:spPr>
          <a:xfrm>
            <a:off x="7807135" y="514350"/>
            <a:ext cx="1481328" cy="1485288"/>
          </a:xfrm>
          <a:prstGeom prst="actionButtonBackPrevious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F6CA7734-82B7-A640-8267-92441AF228F4}"/>
              </a:ext>
            </a:extLst>
          </p:cNvPr>
          <p:cNvSpPr txBox="1">
            <a:spLocks/>
          </p:cNvSpPr>
          <p:nvPr/>
        </p:nvSpPr>
        <p:spPr>
          <a:xfrm>
            <a:off x="30615807" y="9360362"/>
            <a:ext cx="6496390" cy="67650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DISCUSSION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2760C226-6F70-1A4E-A7DC-A207CCBF7711}"/>
              </a:ext>
            </a:extLst>
          </p:cNvPr>
          <p:cNvSpPr txBox="1">
            <a:spLocks/>
          </p:cNvSpPr>
          <p:nvPr/>
        </p:nvSpPr>
        <p:spPr>
          <a:xfrm>
            <a:off x="30615807" y="10109135"/>
            <a:ext cx="6496390" cy="84944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AC7C3C57-82EB-E041-9918-8EB938FF340A}"/>
              </a:ext>
            </a:extLst>
          </p:cNvPr>
          <p:cNvSpPr txBox="1">
            <a:spLocks/>
          </p:cNvSpPr>
          <p:nvPr/>
        </p:nvSpPr>
        <p:spPr>
          <a:xfrm>
            <a:off x="30615807" y="16262894"/>
            <a:ext cx="6496390" cy="67650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(click to edit) REFERENCES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812DFBAE-9AC4-B549-BA56-D14EA26FE003}"/>
              </a:ext>
            </a:extLst>
          </p:cNvPr>
          <p:cNvSpPr txBox="1">
            <a:spLocks/>
          </p:cNvSpPr>
          <p:nvPr/>
        </p:nvSpPr>
        <p:spPr>
          <a:xfrm>
            <a:off x="30615807" y="17011667"/>
            <a:ext cx="6496390" cy="84944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Type in or paste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2846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5037091F-EA78-3844-8909-94B25BE1EF1D}"/>
              </a:ext>
            </a:extLst>
          </p:cNvPr>
          <p:cNvSpPr txBox="1">
            <a:spLocks/>
          </p:cNvSpPr>
          <p:nvPr/>
        </p:nvSpPr>
        <p:spPr>
          <a:xfrm>
            <a:off x="351216" y="8291348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8FCFDA-5226-2643-A2F5-89FE23F3EAF0}"/>
              </a:ext>
            </a:extLst>
          </p:cNvPr>
          <p:cNvSpPr txBox="1">
            <a:spLocks/>
          </p:cNvSpPr>
          <p:nvPr/>
        </p:nvSpPr>
        <p:spPr>
          <a:xfrm>
            <a:off x="351216" y="7502841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INTRODUCTION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F0132D0-2FC5-E343-BF1E-E1400E53F9BB}"/>
              </a:ext>
            </a:extLst>
          </p:cNvPr>
          <p:cNvSpPr txBox="1">
            <a:spLocks/>
          </p:cNvSpPr>
          <p:nvPr/>
        </p:nvSpPr>
        <p:spPr>
          <a:xfrm>
            <a:off x="351216" y="11878216"/>
            <a:ext cx="6382088" cy="834824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OBJECTIVES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99CCFC98-C6B5-E345-AFAB-056E001DD5BD}"/>
              </a:ext>
            </a:extLst>
          </p:cNvPr>
          <p:cNvSpPr txBox="1">
            <a:spLocks/>
          </p:cNvSpPr>
          <p:nvPr/>
        </p:nvSpPr>
        <p:spPr>
          <a:xfrm>
            <a:off x="351216" y="16262396"/>
            <a:ext cx="6382088" cy="70018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METHODS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39F3441-3DA6-054F-B102-B0EAF49A265E}"/>
              </a:ext>
            </a:extLst>
          </p:cNvPr>
          <p:cNvSpPr txBox="1">
            <a:spLocks/>
          </p:cNvSpPr>
          <p:nvPr/>
        </p:nvSpPr>
        <p:spPr>
          <a:xfrm>
            <a:off x="351216" y="17026284"/>
            <a:ext cx="6382088" cy="834824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E681ACA-AC0A-DA46-97BC-46CB585BE340}"/>
              </a:ext>
            </a:extLst>
          </p:cNvPr>
          <p:cNvSpPr txBox="1">
            <a:spLocks/>
          </p:cNvSpPr>
          <p:nvPr/>
        </p:nvSpPr>
        <p:spPr>
          <a:xfrm>
            <a:off x="351216" y="12583390"/>
            <a:ext cx="6382088" cy="995353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13" name="Text Placeholder 76">
            <a:extLst>
              <a:ext uri="{FF2B5EF4-FFF2-40B4-BE49-F238E27FC236}">
                <a16:creationId xmlns:a16="http://schemas.microsoft.com/office/drawing/2014/main" id="{EF1E4199-34DF-4C40-AB44-52E84102A462}"/>
              </a:ext>
            </a:extLst>
          </p:cNvPr>
          <p:cNvSpPr txBox="1">
            <a:spLocks/>
          </p:cNvSpPr>
          <p:nvPr/>
        </p:nvSpPr>
        <p:spPr>
          <a:xfrm>
            <a:off x="10024124" y="1055847"/>
            <a:ext cx="17415164" cy="1491177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ctr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101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Discussion</a:t>
            </a:r>
          </a:p>
        </p:txBody>
      </p:sp>
      <p:sp>
        <p:nvSpPr>
          <p:cNvPr id="14" name="Text Placeholder 76">
            <a:extLst>
              <a:ext uri="{FF2B5EF4-FFF2-40B4-BE49-F238E27FC236}">
                <a16:creationId xmlns:a16="http://schemas.microsoft.com/office/drawing/2014/main" id="{4E01A881-4AB8-2E43-8445-390E19908255}"/>
              </a:ext>
            </a:extLst>
          </p:cNvPr>
          <p:cNvSpPr txBox="1">
            <a:spLocks/>
          </p:cNvSpPr>
          <p:nvPr/>
        </p:nvSpPr>
        <p:spPr>
          <a:xfrm>
            <a:off x="351216" y="4041429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385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here to add Authors</a:t>
            </a:r>
            <a:endParaRPr lang="en-US" dirty="0"/>
          </a:p>
        </p:txBody>
      </p:sp>
      <p:sp>
        <p:nvSpPr>
          <p:cNvPr id="15" name="Text Placeholder 76">
            <a:extLst>
              <a:ext uri="{FF2B5EF4-FFF2-40B4-BE49-F238E27FC236}">
                <a16:creationId xmlns:a16="http://schemas.microsoft.com/office/drawing/2014/main" id="{AA863462-7C8F-D246-BEE9-F82AC1A91816}"/>
              </a:ext>
            </a:extLst>
          </p:cNvPr>
          <p:cNvSpPr txBox="1">
            <a:spLocks/>
          </p:cNvSpPr>
          <p:nvPr/>
        </p:nvSpPr>
        <p:spPr>
          <a:xfrm>
            <a:off x="351216" y="5337462"/>
            <a:ext cx="6382088" cy="134996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Tx/>
              <a:buNone/>
              <a:defRPr sz="315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Tx/>
              <a:buNone/>
              <a:defRPr sz="6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here to add Affiliations</a:t>
            </a:r>
            <a:endParaRPr lang="en-US" dirty="0"/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DFFB7C41-6AB7-ED4C-BE89-DDFEE845B8EE}"/>
              </a:ext>
            </a:extLst>
          </p:cNvPr>
          <p:cNvSpPr txBox="1">
            <a:spLocks/>
          </p:cNvSpPr>
          <p:nvPr/>
        </p:nvSpPr>
        <p:spPr>
          <a:xfrm>
            <a:off x="30615807" y="1330232"/>
            <a:ext cx="6382090" cy="669406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RESULTS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8EE8B29-A326-0B45-AE8A-0E984C3F8FFF}"/>
              </a:ext>
            </a:extLst>
          </p:cNvPr>
          <p:cNvSpPr txBox="1">
            <a:spLocks/>
          </p:cNvSpPr>
          <p:nvPr/>
        </p:nvSpPr>
        <p:spPr>
          <a:xfrm>
            <a:off x="30615807" y="2000251"/>
            <a:ext cx="6382090" cy="1008352"/>
          </a:xfrm>
          <a:prstGeom prst="rect">
            <a:avLst/>
          </a:prstGeom>
        </p:spPr>
        <p:txBody>
          <a:bodyPr wrap="square" lIns="228589" tIns="228589" rIns="228589" bIns="228589">
            <a:no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Add Tables and Figures in this section.</a:t>
            </a:r>
            <a:endParaRPr lang="en-US" dirty="0"/>
          </a:p>
        </p:txBody>
      </p:sp>
      <p:sp>
        <p:nvSpPr>
          <p:cNvPr id="18" name="Text Placeholder 76">
            <a:extLst>
              <a:ext uri="{FF2B5EF4-FFF2-40B4-BE49-F238E27FC236}">
                <a16:creationId xmlns:a16="http://schemas.microsoft.com/office/drawing/2014/main" id="{436306A8-3E09-474A-AD97-C4B103EA8E9E}"/>
              </a:ext>
            </a:extLst>
          </p:cNvPr>
          <p:cNvSpPr>
            <a:spLocks noGrp="1"/>
          </p:cNvSpPr>
          <p:nvPr>
            <p:ph type="body" sz="quarter" idx="156" hasCustomPrompt="1"/>
          </p:nvPr>
        </p:nvSpPr>
        <p:spPr>
          <a:xfrm>
            <a:off x="351217" y="1514387"/>
            <a:ext cx="6382089" cy="265756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>
              <a:buFontTx/>
              <a:buNone/>
              <a:defRPr sz="5775" b="1">
                <a:solidFill>
                  <a:schemeClr val="tx2"/>
                </a:solidFill>
                <a:latin typeface="+mj-lt"/>
              </a:defRPr>
            </a:lvl1pPr>
            <a:lvl2pPr>
              <a:buFontTx/>
              <a:buNone/>
              <a:defRPr sz="6300"/>
            </a:lvl2pPr>
            <a:lvl3pPr>
              <a:buFontTx/>
              <a:buNone/>
              <a:defRPr sz="6300"/>
            </a:lvl3pPr>
            <a:lvl4pPr>
              <a:buFontTx/>
              <a:buNone/>
              <a:defRPr sz="6300"/>
            </a:lvl4pPr>
            <a:lvl5pPr>
              <a:buFontTx/>
              <a:buNone/>
              <a:defRPr sz="6300"/>
            </a:lvl5pPr>
          </a:lstStyle>
          <a:p>
            <a:pPr lvl="0"/>
            <a:r>
              <a:rPr lang="en-US" dirty="0"/>
              <a:t>Click here to add Poster Title</a:t>
            </a:r>
          </a:p>
        </p:txBody>
      </p:sp>
      <p:sp>
        <p:nvSpPr>
          <p:cNvPr id="19" name="Action Button: Forward or Next 18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37B5B79-F2F4-CC42-8E5C-47E4547522D5}"/>
              </a:ext>
            </a:extLst>
          </p:cNvPr>
          <p:cNvSpPr/>
          <p:nvPr/>
        </p:nvSpPr>
        <p:spPr>
          <a:xfrm>
            <a:off x="28174950" y="514350"/>
            <a:ext cx="1481328" cy="1485288"/>
          </a:xfrm>
          <a:prstGeom prst="actionButtonForwardNex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ction Button: Back or Previous 19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F04EC0D-765B-F144-8091-371BD38699FE}"/>
              </a:ext>
            </a:extLst>
          </p:cNvPr>
          <p:cNvSpPr/>
          <p:nvPr/>
        </p:nvSpPr>
        <p:spPr>
          <a:xfrm>
            <a:off x="7807135" y="514350"/>
            <a:ext cx="1481328" cy="1485288"/>
          </a:xfrm>
          <a:prstGeom prst="actionButtonBackPrevious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25C10A39-FD72-BE4C-A8BC-43440407A911}"/>
              </a:ext>
            </a:extLst>
          </p:cNvPr>
          <p:cNvSpPr txBox="1">
            <a:spLocks/>
          </p:cNvSpPr>
          <p:nvPr/>
        </p:nvSpPr>
        <p:spPr>
          <a:xfrm>
            <a:off x="30615807" y="9360362"/>
            <a:ext cx="6496390" cy="67650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5">
                    <a:lumMod val="75000"/>
                  </a:schemeClr>
                </a:solidFill>
              </a:rPr>
              <a:t>(click to edit) DISCUSSION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5E4BE62-49F2-F549-BD59-9A850691DF63}"/>
              </a:ext>
            </a:extLst>
          </p:cNvPr>
          <p:cNvSpPr txBox="1">
            <a:spLocks/>
          </p:cNvSpPr>
          <p:nvPr/>
        </p:nvSpPr>
        <p:spPr>
          <a:xfrm>
            <a:off x="30615807" y="10109135"/>
            <a:ext cx="6496390" cy="84944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Type in or paste your text here</a:t>
            </a:r>
            <a:endParaRPr lang="en-US" dirty="0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4C90354F-BC4A-7C44-9CBE-F5B99212F01F}"/>
              </a:ext>
            </a:extLst>
          </p:cNvPr>
          <p:cNvSpPr txBox="1">
            <a:spLocks/>
          </p:cNvSpPr>
          <p:nvPr/>
        </p:nvSpPr>
        <p:spPr>
          <a:xfrm>
            <a:off x="30615807" y="16262894"/>
            <a:ext cx="6496390" cy="676505"/>
          </a:xfrm>
          <a:prstGeom prst="rect">
            <a:avLst/>
          </a:prstGeom>
          <a:noFill/>
        </p:spPr>
        <p:txBody>
          <a:bodyPr wrap="square" lIns="91436" tIns="91436" rIns="91436" bIns="91436" anchor="ctr" anchorCtr="0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3500" b="1" u="sng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210677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737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1129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61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15814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320333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(click to edit) REFERENCES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0128858B-9E8A-A74B-B81E-7333EE2A45AD}"/>
              </a:ext>
            </a:extLst>
          </p:cNvPr>
          <p:cNvSpPr txBox="1">
            <a:spLocks/>
          </p:cNvSpPr>
          <p:nvPr/>
        </p:nvSpPr>
        <p:spPr>
          <a:xfrm>
            <a:off x="30615807" y="17011667"/>
            <a:ext cx="6496390" cy="849441"/>
          </a:xfrm>
          <a:prstGeom prst="rect">
            <a:avLst/>
          </a:prstGeom>
        </p:spPr>
        <p:txBody>
          <a:bodyPr wrap="square" lIns="228589" tIns="228589" rIns="228589" bIns="228589">
            <a:spAutoFit/>
          </a:bodyPr>
          <a:lstStyle>
            <a:lvl1pPr marL="0" indent="0" algn="l" defTabSz="2809037" rtl="0" eaLnBrk="1" latinLnBrk="0" hangingPunct="1">
              <a:lnSpc>
                <a:spcPct val="90000"/>
              </a:lnSpc>
              <a:spcBef>
                <a:spcPts val="3072"/>
              </a:spcBef>
              <a:buFont typeface="Arial" panose="020B0604020202020204" pitchFamily="34" charset="0"/>
              <a:buNone/>
              <a:defRPr sz="280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1300097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2pPr>
            <a:lvl3pPr marL="1800135" indent="-500037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3pPr>
            <a:lvl4pPr marL="2350177" indent="-550042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4pPr>
            <a:lvl5pPr marL="2750206" indent="-400030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2188" kern="1200">
                <a:solidFill>
                  <a:schemeClr val="tx1"/>
                </a:solidFill>
                <a:latin typeface="Trebuchet MS" pitchFamily="34" charset="0"/>
                <a:ea typeface="+mn-ea"/>
                <a:cs typeface="+mn-cs"/>
              </a:defRPr>
            </a:lvl5pPr>
            <a:lvl6pPr marL="7724851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129370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533888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938406" indent="-702259" algn="l" defTabSz="2809037" rtl="0" eaLnBrk="1" latinLnBrk="0" hangingPunct="1">
              <a:lnSpc>
                <a:spcPct val="90000"/>
              </a:lnSpc>
              <a:spcBef>
                <a:spcPts val="1536"/>
              </a:spcBef>
              <a:buFont typeface="Arial" panose="020B0604020202020204" pitchFamily="34" charset="0"/>
              <a:buChar char="•"/>
              <a:defRPr sz="55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Type in or paste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40757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480</Words>
  <Application>Microsoft Macintosh PowerPoint</Application>
  <PresentationFormat>Custom</PresentationFormat>
  <Paragraphs>80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Kathrynn Phillippe</dc:creator>
  <cp:lastModifiedBy>Kathrynn Phillippe</cp:lastModifiedBy>
  <cp:revision>8</cp:revision>
  <dcterms:created xsi:type="dcterms:W3CDTF">2021-06-28T20:33:17Z</dcterms:created>
  <dcterms:modified xsi:type="dcterms:W3CDTF">2021-06-28T20:58:27Z</dcterms:modified>
</cp:coreProperties>
</file>