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handoutMasterIdLst>
    <p:handoutMasterId r:id="rId9"/>
  </p:handoutMasterIdLst>
  <p:sldIdLst>
    <p:sldId id="256" r:id="rId2"/>
    <p:sldId id="257" r:id="rId3"/>
    <p:sldId id="258" r:id="rId4"/>
    <p:sldId id="259" r:id="rId5"/>
    <p:sldId id="262" r:id="rId6"/>
    <p:sldId id="265" r:id="rId7"/>
  </p:sldIdLst>
  <p:sldSz cx="37463413" cy="21067713"/>
  <p:notesSz cx="9296400" cy="7010400"/>
  <p:defaultTextStyle>
    <a:defPPr>
      <a:defRPr lang="en-US"/>
    </a:defPPr>
    <a:lvl1pPr marL="0" algn="l" defTabSz="2809403" rtl="0" eaLnBrk="1" latinLnBrk="0" hangingPunct="1">
      <a:defRPr sz="5530" kern="1200">
        <a:solidFill>
          <a:schemeClr val="tx1"/>
        </a:solidFill>
        <a:latin typeface="+mn-lt"/>
        <a:ea typeface="+mn-ea"/>
        <a:cs typeface="+mn-cs"/>
      </a:defRPr>
    </a:lvl1pPr>
    <a:lvl2pPr marL="1404701" algn="l" defTabSz="2809403" rtl="0" eaLnBrk="1" latinLnBrk="0" hangingPunct="1">
      <a:defRPr sz="5530" kern="1200">
        <a:solidFill>
          <a:schemeClr val="tx1"/>
        </a:solidFill>
        <a:latin typeface="+mn-lt"/>
        <a:ea typeface="+mn-ea"/>
        <a:cs typeface="+mn-cs"/>
      </a:defRPr>
    </a:lvl2pPr>
    <a:lvl3pPr marL="2809403" algn="l" defTabSz="2809403" rtl="0" eaLnBrk="1" latinLnBrk="0" hangingPunct="1">
      <a:defRPr sz="5530" kern="1200">
        <a:solidFill>
          <a:schemeClr val="tx1"/>
        </a:solidFill>
        <a:latin typeface="+mn-lt"/>
        <a:ea typeface="+mn-ea"/>
        <a:cs typeface="+mn-cs"/>
      </a:defRPr>
    </a:lvl3pPr>
    <a:lvl4pPr marL="4214104" algn="l" defTabSz="2809403" rtl="0" eaLnBrk="1" latinLnBrk="0" hangingPunct="1">
      <a:defRPr sz="5530" kern="1200">
        <a:solidFill>
          <a:schemeClr val="tx1"/>
        </a:solidFill>
        <a:latin typeface="+mn-lt"/>
        <a:ea typeface="+mn-ea"/>
        <a:cs typeface="+mn-cs"/>
      </a:defRPr>
    </a:lvl4pPr>
    <a:lvl5pPr marL="5618805" algn="l" defTabSz="2809403" rtl="0" eaLnBrk="1" latinLnBrk="0" hangingPunct="1">
      <a:defRPr sz="5530" kern="1200">
        <a:solidFill>
          <a:schemeClr val="tx1"/>
        </a:solidFill>
        <a:latin typeface="+mn-lt"/>
        <a:ea typeface="+mn-ea"/>
        <a:cs typeface="+mn-cs"/>
      </a:defRPr>
    </a:lvl5pPr>
    <a:lvl6pPr marL="7023506" algn="l" defTabSz="2809403" rtl="0" eaLnBrk="1" latinLnBrk="0" hangingPunct="1">
      <a:defRPr sz="5530" kern="1200">
        <a:solidFill>
          <a:schemeClr val="tx1"/>
        </a:solidFill>
        <a:latin typeface="+mn-lt"/>
        <a:ea typeface="+mn-ea"/>
        <a:cs typeface="+mn-cs"/>
      </a:defRPr>
    </a:lvl6pPr>
    <a:lvl7pPr marL="8428208" algn="l" defTabSz="2809403" rtl="0" eaLnBrk="1" latinLnBrk="0" hangingPunct="1">
      <a:defRPr sz="5530" kern="1200">
        <a:solidFill>
          <a:schemeClr val="tx1"/>
        </a:solidFill>
        <a:latin typeface="+mn-lt"/>
        <a:ea typeface="+mn-ea"/>
        <a:cs typeface="+mn-cs"/>
      </a:defRPr>
    </a:lvl7pPr>
    <a:lvl8pPr marL="9832909" algn="l" defTabSz="2809403" rtl="0" eaLnBrk="1" latinLnBrk="0" hangingPunct="1">
      <a:defRPr sz="5530" kern="1200">
        <a:solidFill>
          <a:schemeClr val="tx1"/>
        </a:solidFill>
        <a:latin typeface="+mn-lt"/>
        <a:ea typeface="+mn-ea"/>
        <a:cs typeface="+mn-cs"/>
      </a:defRPr>
    </a:lvl8pPr>
    <a:lvl9pPr marL="11237610" algn="l" defTabSz="2809403" rtl="0" eaLnBrk="1" latinLnBrk="0" hangingPunct="1">
      <a:defRPr sz="553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635" userDrawn="1">
          <p15:clr>
            <a:srgbClr val="A4A3A4"/>
          </p15:clr>
        </p15:guide>
        <p15:guide id="2" pos="1180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Seymour" initials="DS"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94AD"/>
    <a:srgbClr val="FDC21C"/>
    <a:srgbClr val="919598"/>
    <a:srgbClr val="D31246"/>
    <a:srgbClr val="969696"/>
    <a:srgbClr val="F3B335"/>
    <a:srgbClr val="FFFFFF"/>
    <a:srgbClr val="569A9F"/>
    <a:srgbClr val="A09E9E"/>
    <a:srgbClr val="59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10" autoAdjust="0"/>
    <p:restoredTop sz="96098" autoAdjust="0"/>
  </p:normalViewPr>
  <p:slideViewPr>
    <p:cSldViewPr snapToGrid="0">
      <p:cViewPr>
        <p:scale>
          <a:sx n="28" d="100"/>
          <a:sy n="28" d="100"/>
        </p:scale>
        <p:origin x="376" y="720"/>
      </p:cViewPr>
      <p:guideLst>
        <p:guide orient="horz" pos="6635"/>
        <p:guide pos="1180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1680F2-FCAA-4B3B-9C8D-BB05CC0B7DAB}"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US"/>
        </a:p>
      </dgm:t>
    </dgm:pt>
    <dgm:pt modelId="{98859D42-CDAE-4FF5-8947-06A60E611F36}">
      <dgm:prSet phldrT="[Text]"/>
      <dgm:spPr>
        <a:solidFill>
          <a:srgbClr val="D31246"/>
        </a:solidFill>
      </dgm:spPr>
      <dgm:t>
        <a:bodyPr/>
        <a:lstStyle/>
        <a:p>
          <a:r>
            <a:rPr lang="en-US" dirty="0" smtClean="0">
              <a:latin typeface="Arial" panose="020B0604020202020204" pitchFamily="34" charset="0"/>
              <a:cs typeface="Arial" panose="020B0604020202020204" pitchFamily="34" charset="0"/>
            </a:rPr>
            <a:t>Content</a:t>
          </a:r>
          <a:endParaRPr lang="en-US" dirty="0">
            <a:latin typeface="Arial" panose="020B0604020202020204" pitchFamily="34" charset="0"/>
            <a:cs typeface="Arial" panose="020B0604020202020204" pitchFamily="34" charset="0"/>
          </a:endParaRPr>
        </a:p>
      </dgm:t>
    </dgm:pt>
    <dgm:pt modelId="{F8D9D7A0-4DA1-4504-8714-510A963BC197}" type="parTrans" cxnId="{7CE1FD08-ADB2-4C79-AA91-FF71E7FBED27}">
      <dgm:prSet/>
      <dgm:spPr/>
      <dgm:t>
        <a:bodyPr/>
        <a:lstStyle/>
        <a:p>
          <a:endParaRPr lang="en-US"/>
        </a:p>
      </dgm:t>
    </dgm:pt>
    <dgm:pt modelId="{6796EEEA-077E-4969-998A-17649E537CF8}" type="sibTrans" cxnId="{7CE1FD08-ADB2-4C79-AA91-FF71E7FBED27}">
      <dgm:prSet/>
      <dgm:spPr/>
      <dgm:t>
        <a:bodyPr/>
        <a:lstStyle/>
        <a:p>
          <a:endParaRPr lang="en-US"/>
        </a:p>
      </dgm:t>
    </dgm:pt>
    <dgm:pt modelId="{DC3CF97A-5072-4917-B563-B121D5809227}">
      <dgm:prSet phldrT="[Text]"/>
      <dgm:spPr>
        <a:solidFill>
          <a:srgbClr val="5994AD"/>
        </a:solidFill>
      </dgm:spPr>
      <dgm:t>
        <a:bodyPr/>
        <a:lstStyle/>
        <a:p>
          <a:r>
            <a:rPr lang="en-US" dirty="0" smtClean="0">
              <a:latin typeface="Arial" panose="020B0604020202020204" pitchFamily="34" charset="0"/>
              <a:cs typeface="Arial" panose="020B0604020202020204" pitchFamily="34" charset="0"/>
            </a:rPr>
            <a:t>Content</a:t>
          </a:r>
          <a:endParaRPr lang="en-US" dirty="0">
            <a:latin typeface="Arial" panose="020B0604020202020204" pitchFamily="34" charset="0"/>
            <a:cs typeface="Arial" panose="020B0604020202020204" pitchFamily="34" charset="0"/>
          </a:endParaRPr>
        </a:p>
      </dgm:t>
    </dgm:pt>
    <dgm:pt modelId="{B833149A-BE85-4258-9BCE-EEC5EA3B1C7E}" type="parTrans" cxnId="{71D64890-F4C8-41CD-9A83-9DFBC61FD211}">
      <dgm:prSet/>
      <dgm:spPr/>
      <dgm:t>
        <a:bodyPr/>
        <a:lstStyle/>
        <a:p>
          <a:endParaRPr lang="en-US"/>
        </a:p>
      </dgm:t>
    </dgm:pt>
    <dgm:pt modelId="{90D1DCE1-FEF6-4F4D-AA3A-22509BB5662A}" type="sibTrans" cxnId="{71D64890-F4C8-41CD-9A83-9DFBC61FD211}">
      <dgm:prSet/>
      <dgm:spPr/>
      <dgm:t>
        <a:bodyPr/>
        <a:lstStyle/>
        <a:p>
          <a:endParaRPr lang="en-US"/>
        </a:p>
      </dgm:t>
    </dgm:pt>
    <dgm:pt modelId="{72C04461-45EE-4B36-B632-9F54DC2C47BF}">
      <dgm:prSet phldrT="[Text]"/>
      <dgm:spPr>
        <a:solidFill>
          <a:srgbClr val="FDC21C"/>
        </a:solidFill>
      </dgm:spPr>
      <dgm:t>
        <a:bodyPr/>
        <a:lstStyle/>
        <a:p>
          <a:r>
            <a:rPr lang="en-US" dirty="0" smtClean="0">
              <a:latin typeface="Arial" panose="020B0604020202020204" pitchFamily="34" charset="0"/>
              <a:cs typeface="Arial" panose="020B0604020202020204" pitchFamily="34" charset="0"/>
            </a:rPr>
            <a:t>Content</a:t>
          </a:r>
          <a:endParaRPr lang="en-US" dirty="0">
            <a:latin typeface="Arial" panose="020B0604020202020204" pitchFamily="34" charset="0"/>
            <a:cs typeface="Arial" panose="020B0604020202020204" pitchFamily="34" charset="0"/>
          </a:endParaRPr>
        </a:p>
      </dgm:t>
    </dgm:pt>
    <dgm:pt modelId="{9264ED88-6B91-4718-8EDB-48E5B8D829B1}" type="parTrans" cxnId="{24F42D69-7267-4C94-83F0-724C1ABFF39D}">
      <dgm:prSet/>
      <dgm:spPr/>
      <dgm:t>
        <a:bodyPr/>
        <a:lstStyle/>
        <a:p>
          <a:endParaRPr lang="en-US"/>
        </a:p>
      </dgm:t>
    </dgm:pt>
    <dgm:pt modelId="{4DD501B6-B389-40D8-BE3B-29ECF51806BA}" type="sibTrans" cxnId="{24F42D69-7267-4C94-83F0-724C1ABFF39D}">
      <dgm:prSet/>
      <dgm:spPr/>
      <dgm:t>
        <a:bodyPr/>
        <a:lstStyle/>
        <a:p>
          <a:endParaRPr lang="en-US"/>
        </a:p>
      </dgm:t>
    </dgm:pt>
    <dgm:pt modelId="{5539463C-44F8-49A2-97CF-EE3406532CE1}">
      <dgm:prSet phldrT="[Text]"/>
      <dgm:spPr/>
      <dgm:t>
        <a:bodyPr/>
        <a:lstStyle/>
        <a:p>
          <a:r>
            <a:rPr lang="en-US" dirty="0" smtClean="0">
              <a:latin typeface="Arial" panose="020B0604020202020204" pitchFamily="34" charset="0"/>
              <a:cs typeface="Arial" panose="020B0604020202020204" pitchFamily="34" charset="0"/>
            </a:rPr>
            <a:t>Content</a:t>
          </a:r>
          <a:endParaRPr lang="en-US" dirty="0">
            <a:latin typeface="Arial" panose="020B0604020202020204" pitchFamily="34" charset="0"/>
            <a:cs typeface="Arial" panose="020B0604020202020204" pitchFamily="34" charset="0"/>
          </a:endParaRPr>
        </a:p>
      </dgm:t>
    </dgm:pt>
    <dgm:pt modelId="{AF847AC0-6FA8-4973-8971-ADE21AA0AFA9}" type="parTrans" cxnId="{58F1289E-A273-4C3C-8AA3-0D8425481227}">
      <dgm:prSet/>
      <dgm:spPr/>
      <dgm:t>
        <a:bodyPr/>
        <a:lstStyle/>
        <a:p>
          <a:endParaRPr lang="en-US"/>
        </a:p>
      </dgm:t>
    </dgm:pt>
    <dgm:pt modelId="{77B4C204-1E48-4C92-9A3C-ACFF4CB59169}" type="sibTrans" cxnId="{58F1289E-A273-4C3C-8AA3-0D8425481227}">
      <dgm:prSet/>
      <dgm:spPr/>
      <dgm:t>
        <a:bodyPr/>
        <a:lstStyle/>
        <a:p>
          <a:endParaRPr lang="en-US"/>
        </a:p>
      </dgm:t>
    </dgm:pt>
    <dgm:pt modelId="{EB7C000B-5598-4110-9724-02C0EB241A71}" type="pres">
      <dgm:prSet presAssocID="{301680F2-FCAA-4B3B-9C8D-BB05CC0B7DAB}" presName="Name0" presStyleCnt="0">
        <dgm:presLayoutVars>
          <dgm:chMax val="4"/>
          <dgm:resizeHandles val="exact"/>
        </dgm:presLayoutVars>
      </dgm:prSet>
      <dgm:spPr/>
      <dgm:t>
        <a:bodyPr/>
        <a:lstStyle/>
        <a:p>
          <a:endParaRPr lang="en-US"/>
        </a:p>
      </dgm:t>
    </dgm:pt>
    <dgm:pt modelId="{541D91F8-85FC-41CC-8942-60923918841A}" type="pres">
      <dgm:prSet presAssocID="{301680F2-FCAA-4B3B-9C8D-BB05CC0B7DAB}" presName="ellipse" presStyleLbl="trBgShp" presStyleIdx="0" presStyleCnt="1" custScaleX="146620" custLinFactNeighborX="110" custLinFactNeighborY="-1606"/>
      <dgm:spPr/>
    </dgm:pt>
    <dgm:pt modelId="{2DF50BDC-0CBD-4A22-BDEF-B841ED2F60CA}" type="pres">
      <dgm:prSet presAssocID="{301680F2-FCAA-4B3B-9C8D-BB05CC0B7DAB}" presName="arrow1" presStyleLbl="fgShp" presStyleIdx="0" presStyleCnt="1"/>
      <dgm:spPr>
        <a:solidFill>
          <a:srgbClr val="919598"/>
        </a:solidFill>
      </dgm:spPr>
    </dgm:pt>
    <dgm:pt modelId="{47D49FD8-F029-4513-9D48-FF64166B0F75}" type="pres">
      <dgm:prSet presAssocID="{301680F2-FCAA-4B3B-9C8D-BB05CC0B7DAB}" presName="rectangle" presStyleLbl="revTx" presStyleIdx="0" presStyleCnt="1">
        <dgm:presLayoutVars>
          <dgm:bulletEnabled val="1"/>
        </dgm:presLayoutVars>
      </dgm:prSet>
      <dgm:spPr/>
      <dgm:t>
        <a:bodyPr/>
        <a:lstStyle/>
        <a:p>
          <a:endParaRPr lang="en-US"/>
        </a:p>
      </dgm:t>
    </dgm:pt>
    <dgm:pt modelId="{2B85D500-0679-4651-8EBB-0F5D04CEA67C}" type="pres">
      <dgm:prSet presAssocID="{DC3CF97A-5072-4917-B563-B121D5809227}" presName="item1" presStyleLbl="node1" presStyleIdx="0" presStyleCnt="3" custScaleX="118969" custScaleY="118969" custLinFactNeighborX="-10571" custLinFactNeighborY="17294">
        <dgm:presLayoutVars>
          <dgm:bulletEnabled val="1"/>
        </dgm:presLayoutVars>
      </dgm:prSet>
      <dgm:spPr/>
      <dgm:t>
        <a:bodyPr/>
        <a:lstStyle/>
        <a:p>
          <a:endParaRPr lang="en-US"/>
        </a:p>
      </dgm:t>
    </dgm:pt>
    <dgm:pt modelId="{2224D2BF-CFC7-4975-B1DA-7B7CF6F45C4C}" type="pres">
      <dgm:prSet presAssocID="{72C04461-45EE-4B36-B632-9F54DC2C47BF}" presName="item2" presStyleLbl="node1" presStyleIdx="1" presStyleCnt="3" custScaleX="136339" custScaleY="136339" custLinFactNeighborX="-19217" custLinFactNeighborY="-3660">
        <dgm:presLayoutVars>
          <dgm:bulletEnabled val="1"/>
        </dgm:presLayoutVars>
      </dgm:prSet>
      <dgm:spPr/>
      <dgm:t>
        <a:bodyPr/>
        <a:lstStyle/>
        <a:p>
          <a:endParaRPr lang="en-US"/>
        </a:p>
      </dgm:t>
    </dgm:pt>
    <dgm:pt modelId="{D6BFA6AA-1509-48D2-9BCC-3581422FDB99}" type="pres">
      <dgm:prSet presAssocID="{5539463C-44F8-49A2-97CF-EE3406532CE1}" presName="item3" presStyleLbl="node1" presStyleIdx="2" presStyleCnt="3" custScaleX="133499" custScaleY="133499" custLinFactNeighborX="-225" custLinFactNeighborY="11166">
        <dgm:presLayoutVars>
          <dgm:bulletEnabled val="1"/>
        </dgm:presLayoutVars>
      </dgm:prSet>
      <dgm:spPr/>
      <dgm:t>
        <a:bodyPr/>
        <a:lstStyle/>
        <a:p>
          <a:endParaRPr lang="en-US"/>
        </a:p>
      </dgm:t>
    </dgm:pt>
    <dgm:pt modelId="{4912DBBC-AF77-4689-A315-300C4182EAA3}" type="pres">
      <dgm:prSet presAssocID="{301680F2-FCAA-4B3B-9C8D-BB05CC0B7DAB}" presName="funnel" presStyleLbl="trAlignAcc1" presStyleIdx="0" presStyleCnt="1" custScaleX="143622" custLinFactNeighborX="-41" custLinFactNeighborY="-1868"/>
      <dgm:spPr>
        <a:ln>
          <a:solidFill>
            <a:srgbClr val="919598"/>
          </a:solidFill>
        </a:ln>
      </dgm:spPr>
    </dgm:pt>
  </dgm:ptLst>
  <dgm:cxnLst>
    <dgm:cxn modelId="{58F1289E-A273-4C3C-8AA3-0D8425481227}" srcId="{301680F2-FCAA-4B3B-9C8D-BB05CC0B7DAB}" destId="{5539463C-44F8-49A2-97CF-EE3406532CE1}" srcOrd="3" destOrd="0" parTransId="{AF847AC0-6FA8-4973-8971-ADE21AA0AFA9}" sibTransId="{77B4C204-1E48-4C92-9A3C-ACFF4CB59169}"/>
    <dgm:cxn modelId="{24F42D69-7267-4C94-83F0-724C1ABFF39D}" srcId="{301680F2-FCAA-4B3B-9C8D-BB05CC0B7DAB}" destId="{72C04461-45EE-4B36-B632-9F54DC2C47BF}" srcOrd="2" destOrd="0" parTransId="{9264ED88-6B91-4718-8EDB-48E5B8D829B1}" sibTransId="{4DD501B6-B389-40D8-BE3B-29ECF51806BA}"/>
    <dgm:cxn modelId="{283A0560-2C6B-417A-A740-05630FDC7D21}" type="presOf" srcId="{98859D42-CDAE-4FF5-8947-06A60E611F36}" destId="{D6BFA6AA-1509-48D2-9BCC-3581422FDB99}" srcOrd="0" destOrd="0" presId="urn:microsoft.com/office/officeart/2005/8/layout/funnel1"/>
    <dgm:cxn modelId="{AF7DB8B8-A32D-4655-BD43-4A39E3FA6888}" type="presOf" srcId="{301680F2-FCAA-4B3B-9C8D-BB05CC0B7DAB}" destId="{EB7C000B-5598-4110-9724-02C0EB241A71}" srcOrd="0" destOrd="0" presId="urn:microsoft.com/office/officeart/2005/8/layout/funnel1"/>
    <dgm:cxn modelId="{7CE1FD08-ADB2-4C79-AA91-FF71E7FBED27}" srcId="{301680F2-FCAA-4B3B-9C8D-BB05CC0B7DAB}" destId="{98859D42-CDAE-4FF5-8947-06A60E611F36}" srcOrd="0" destOrd="0" parTransId="{F8D9D7A0-4DA1-4504-8714-510A963BC197}" sibTransId="{6796EEEA-077E-4969-998A-17649E537CF8}"/>
    <dgm:cxn modelId="{2B7F6964-F426-441E-B627-8B9F2C290CA3}" type="presOf" srcId="{72C04461-45EE-4B36-B632-9F54DC2C47BF}" destId="{2B85D500-0679-4651-8EBB-0F5D04CEA67C}" srcOrd="0" destOrd="0" presId="urn:microsoft.com/office/officeart/2005/8/layout/funnel1"/>
    <dgm:cxn modelId="{DE425045-3F18-4DDC-A86D-889F8E9A2CEC}" type="presOf" srcId="{DC3CF97A-5072-4917-B563-B121D5809227}" destId="{2224D2BF-CFC7-4975-B1DA-7B7CF6F45C4C}" srcOrd="0" destOrd="0" presId="urn:microsoft.com/office/officeart/2005/8/layout/funnel1"/>
    <dgm:cxn modelId="{002276AC-3037-4052-B404-B11BFB46E650}" type="presOf" srcId="{5539463C-44F8-49A2-97CF-EE3406532CE1}" destId="{47D49FD8-F029-4513-9D48-FF64166B0F75}" srcOrd="0" destOrd="0" presId="urn:microsoft.com/office/officeart/2005/8/layout/funnel1"/>
    <dgm:cxn modelId="{71D64890-F4C8-41CD-9A83-9DFBC61FD211}" srcId="{301680F2-FCAA-4B3B-9C8D-BB05CC0B7DAB}" destId="{DC3CF97A-5072-4917-B563-B121D5809227}" srcOrd="1" destOrd="0" parTransId="{B833149A-BE85-4258-9BCE-EEC5EA3B1C7E}" sibTransId="{90D1DCE1-FEF6-4F4D-AA3A-22509BB5662A}"/>
    <dgm:cxn modelId="{D871A59C-86B3-4ADF-A2DD-B283D5A810A4}" type="presParOf" srcId="{EB7C000B-5598-4110-9724-02C0EB241A71}" destId="{541D91F8-85FC-41CC-8942-60923918841A}" srcOrd="0" destOrd="0" presId="urn:microsoft.com/office/officeart/2005/8/layout/funnel1"/>
    <dgm:cxn modelId="{F9B768B2-A04A-4245-819D-C7049C24940A}" type="presParOf" srcId="{EB7C000B-5598-4110-9724-02C0EB241A71}" destId="{2DF50BDC-0CBD-4A22-BDEF-B841ED2F60CA}" srcOrd="1" destOrd="0" presId="urn:microsoft.com/office/officeart/2005/8/layout/funnel1"/>
    <dgm:cxn modelId="{BBFC75CF-1908-435E-9190-F36534E0283F}" type="presParOf" srcId="{EB7C000B-5598-4110-9724-02C0EB241A71}" destId="{47D49FD8-F029-4513-9D48-FF64166B0F75}" srcOrd="2" destOrd="0" presId="urn:microsoft.com/office/officeart/2005/8/layout/funnel1"/>
    <dgm:cxn modelId="{5588A440-9A8A-4E00-9EA2-C0CA2DC81E85}" type="presParOf" srcId="{EB7C000B-5598-4110-9724-02C0EB241A71}" destId="{2B85D500-0679-4651-8EBB-0F5D04CEA67C}" srcOrd="3" destOrd="0" presId="urn:microsoft.com/office/officeart/2005/8/layout/funnel1"/>
    <dgm:cxn modelId="{C74356CA-F636-4182-BD8A-FF580E2829D0}" type="presParOf" srcId="{EB7C000B-5598-4110-9724-02C0EB241A71}" destId="{2224D2BF-CFC7-4975-B1DA-7B7CF6F45C4C}" srcOrd="4" destOrd="0" presId="urn:microsoft.com/office/officeart/2005/8/layout/funnel1"/>
    <dgm:cxn modelId="{42406594-849A-4C50-BA2E-D15C61C1CEFF}" type="presParOf" srcId="{EB7C000B-5598-4110-9724-02C0EB241A71}" destId="{D6BFA6AA-1509-48D2-9BCC-3581422FDB99}" srcOrd="5" destOrd="0" presId="urn:microsoft.com/office/officeart/2005/8/layout/funnel1"/>
    <dgm:cxn modelId="{FEC9D5A8-1B12-4B95-BBE0-22AAA354FF44}" type="presParOf" srcId="{EB7C000B-5598-4110-9724-02C0EB241A71}" destId="{4912DBBC-AF77-4689-A315-300C4182EAA3}"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8741DD-18B5-4B02-85BE-1647E1663A62}"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21B90DA9-CB7F-4053-B6DC-E57AB5264BDD}">
      <dgm:prSet phldrT="[Text]"/>
      <dgm:spPr>
        <a:solidFill>
          <a:srgbClr val="D31246"/>
        </a:solidFill>
      </dgm:spPr>
      <dgm:t>
        <a:bodyPr/>
        <a:lstStyle/>
        <a:p>
          <a:r>
            <a:rPr lang="en-US" dirty="0" smtClean="0">
              <a:latin typeface="Arial" panose="020B0604020202020204" pitchFamily="34" charset="0"/>
              <a:cs typeface="Arial" panose="020B0604020202020204" pitchFamily="34" charset="0"/>
            </a:rPr>
            <a:t>Model</a:t>
          </a:r>
          <a:endParaRPr lang="en-US" dirty="0">
            <a:latin typeface="Arial" panose="020B0604020202020204" pitchFamily="34" charset="0"/>
            <a:cs typeface="Arial" panose="020B0604020202020204" pitchFamily="34" charset="0"/>
          </a:endParaRPr>
        </a:p>
      </dgm:t>
    </dgm:pt>
    <dgm:pt modelId="{948782EA-3E6C-4B0D-80DF-053F75FDE3E3}" type="parTrans" cxnId="{F22E818C-8D77-475C-A3C3-1068F5A80019}">
      <dgm:prSet/>
      <dgm:spPr/>
      <dgm:t>
        <a:bodyPr/>
        <a:lstStyle/>
        <a:p>
          <a:endParaRPr lang="en-US"/>
        </a:p>
      </dgm:t>
    </dgm:pt>
    <dgm:pt modelId="{D5B133D7-5DB4-46A0-B04E-0DF7B68E31A7}" type="sibTrans" cxnId="{F22E818C-8D77-475C-A3C3-1068F5A80019}">
      <dgm:prSet/>
      <dgm:spPr/>
      <dgm:t>
        <a:bodyPr/>
        <a:lstStyle/>
        <a:p>
          <a:endParaRPr lang="en-US"/>
        </a:p>
      </dgm:t>
    </dgm:pt>
    <dgm:pt modelId="{03184705-8D32-4E9C-A927-892281459E7E}">
      <dgm:prSet phldrT="[Text]"/>
      <dgm:spPr>
        <a:solidFill>
          <a:srgbClr val="FDC21C"/>
        </a:solidFill>
      </dgm:spPr>
      <dgm:t>
        <a:bodyPr/>
        <a:lstStyle/>
        <a:p>
          <a:r>
            <a:rPr lang="en-US" dirty="0" smtClean="0">
              <a:latin typeface="Arial" panose="020B0604020202020204" pitchFamily="34" charset="0"/>
              <a:cs typeface="Arial" panose="020B0604020202020204" pitchFamily="34" charset="0"/>
            </a:rPr>
            <a:t>Model</a:t>
          </a:r>
          <a:endParaRPr lang="en-US" dirty="0">
            <a:latin typeface="Arial" panose="020B0604020202020204" pitchFamily="34" charset="0"/>
            <a:cs typeface="Arial" panose="020B0604020202020204" pitchFamily="34" charset="0"/>
          </a:endParaRPr>
        </a:p>
      </dgm:t>
    </dgm:pt>
    <dgm:pt modelId="{2C6791DD-8869-4C66-B831-B150CB06E78F}" type="parTrans" cxnId="{48C000A4-C710-4906-ABB6-67AA146D2AE4}">
      <dgm:prSet/>
      <dgm:spPr/>
      <dgm:t>
        <a:bodyPr/>
        <a:lstStyle/>
        <a:p>
          <a:endParaRPr lang="en-US"/>
        </a:p>
      </dgm:t>
    </dgm:pt>
    <dgm:pt modelId="{6268D5F7-1251-4F92-9DAF-051261F1D691}" type="sibTrans" cxnId="{48C000A4-C710-4906-ABB6-67AA146D2AE4}">
      <dgm:prSet/>
      <dgm:spPr/>
      <dgm:t>
        <a:bodyPr/>
        <a:lstStyle/>
        <a:p>
          <a:endParaRPr lang="en-US"/>
        </a:p>
      </dgm:t>
    </dgm:pt>
    <dgm:pt modelId="{69A48F87-F48B-429A-AE6F-C13429C93ACF}">
      <dgm:prSet phldrT="[Text]"/>
      <dgm:spPr>
        <a:solidFill>
          <a:srgbClr val="5994AD"/>
        </a:solidFill>
      </dgm:spPr>
      <dgm:t>
        <a:bodyPr/>
        <a:lstStyle/>
        <a:p>
          <a:r>
            <a:rPr lang="en-US" dirty="0" smtClean="0">
              <a:latin typeface="Arial" panose="020B0604020202020204" pitchFamily="34" charset="0"/>
              <a:cs typeface="Arial" panose="020B0604020202020204" pitchFamily="34" charset="0"/>
            </a:rPr>
            <a:t>Model</a:t>
          </a:r>
          <a:endParaRPr lang="en-US" dirty="0">
            <a:latin typeface="Arial" panose="020B0604020202020204" pitchFamily="34" charset="0"/>
            <a:cs typeface="Arial" panose="020B0604020202020204" pitchFamily="34" charset="0"/>
          </a:endParaRPr>
        </a:p>
      </dgm:t>
    </dgm:pt>
    <dgm:pt modelId="{E194912D-4C51-471B-A80F-27E2CBCF101B}" type="parTrans" cxnId="{3F253079-D925-4301-9DA1-5A6A6522BAA0}">
      <dgm:prSet/>
      <dgm:spPr/>
      <dgm:t>
        <a:bodyPr/>
        <a:lstStyle/>
        <a:p>
          <a:endParaRPr lang="en-US"/>
        </a:p>
      </dgm:t>
    </dgm:pt>
    <dgm:pt modelId="{F1F3ADB9-A006-4882-AFC6-DBB9DC111525}" type="sibTrans" cxnId="{3F253079-D925-4301-9DA1-5A6A6522BAA0}">
      <dgm:prSet/>
      <dgm:spPr/>
      <dgm:t>
        <a:bodyPr/>
        <a:lstStyle/>
        <a:p>
          <a:endParaRPr lang="en-US"/>
        </a:p>
      </dgm:t>
    </dgm:pt>
    <dgm:pt modelId="{DCBD8FED-E47F-495D-85F3-51993B2F2D37}" type="pres">
      <dgm:prSet presAssocID="{CD8741DD-18B5-4B02-85BE-1647E1663A62}" presName="rootnode" presStyleCnt="0">
        <dgm:presLayoutVars>
          <dgm:chMax/>
          <dgm:chPref/>
          <dgm:dir val="rev"/>
          <dgm:animLvl val="lvl"/>
        </dgm:presLayoutVars>
      </dgm:prSet>
      <dgm:spPr/>
      <dgm:t>
        <a:bodyPr/>
        <a:lstStyle/>
        <a:p>
          <a:endParaRPr lang="en-US"/>
        </a:p>
      </dgm:t>
    </dgm:pt>
    <dgm:pt modelId="{6D8A870B-3F3C-4101-B8D9-9A99C91AA226}" type="pres">
      <dgm:prSet presAssocID="{21B90DA9-CB7F-4053-B6DC-E57AB5264BDD}" presName="composite" presStyleCnt="0"/>
      <dgm:spPr/>
    </dgm:pt>
    <dgm:pt modelId="{B6D7E11E-7EED-4E55-A4C7-79CC0CA73E8A}" type="pres">
      <dgm:prSet presAssocID="{21B90DA9-CB7F-4053-B6DC-E57AB5264BDD}" presName="bentUpArrow1" presStyleLbl="alignImgPlace1" presStyleIdx="0" presStyleCnt="2"/>
      <dgm:spPr>
        <a:solidFill>
          <a:srgbClr val="919598"/>
        </a:solidFill>
      </dgm:spPr>
    </dgm:pt>
    <dgm:pt modelId="{92DF2776-77F3-4A9E-B1AA-DD813FC539EB}" type="pres">
      <dgm:prSet presAssocID="{21B90DA9-CB7F-4053-B6DC-E57AB5264BDD}" presName="ParentText" presStyleLbl="node1" presStyleIdx="0" presStyleCnt="3">
        <dgm:presLayoutVars>
          <dgm:chMax val="1"/>
          <dgm:chPref val="1"/>
          <dgm:bulletEnabled val="1"/>
        </dgm:presLayoutVars>
      </dgm:prSet>
      <dgm:spPr/>
      <dgm:t>
        <a:bodyPr/>
        <a:lstStyle/>
        <a:p>
          <a:endParaRPr lang="en-US"/>
        </a:p>
      </dgm:t>
    </dgm:pt>
    <dgm:pt modelId="{29BBA030-6F95-4916-A10A-5360D1B41BD9}" type="pres">
      <dgm:prSet presAssocID="{21B90DA9-CB7F-4053-B6DC-E57AB5264BDD}" presName="ChildText" presStyleLbl="revTx" presStyleIdx="0" presStyleCnt="2">
        <dgm:presLayoutVars>
          <dgm:chMax val="0"/>
          <dgm:chPref val="0"/>
          <dgm:bulletEnabled val="1"/>
        </dgm:presLayoutVars>
      </dgm:prSet>
      <dgm:spPr/>
      <dgm:t>
        <a:bodyPr/>
        <a:lstStyle/>
        <a:p>
          <a:endParaRPr lang="en-US"/>
        </a:p>
      </dgm:t>
    </dgm:pt>
    <dgm:pt modelId="{09C3D025-C16D-44D3-AAC5-A97A5D50CAB1}" type="pres">
      <dgm:prSet presAssocID="{D5B133D7-5DB4-46A0-B04E-0DF7B68E31A7}" presName="sibTrans" presStyleCnt="0"/>
      <dgm:spPr/>
    </dgm:pt>
    <dgm:pt modelId="{F21A181F-D718-4A20-A3FD-CD949565C761}" type="pres">
      <dgm:prSet presAssocID="{03184705-8D32-4E9C-A927-892281459E7E}" presName="composite" presStyleCnt="0"/>
      <dgm:spPr/>
    </dgm:pt>
    <dgm:pt modelId="{BFEAB270-66CC-47CA-91BB-74D8203BB446}" type="pres">
      <dgm:prSet presAssocID="{03184705-8D32-4E9C-A927-892281459E7E}" presName="bentUpArrow1" presStyleLbl="alignImgPlace1" presStyleIdx="1" presStyleCnt="2"/>
      <dgm:spPr>
        <a:solidFill>
          <a:srgbClr val="919598"/>
        </a:solidFill>
      </dgm:spPr>
    </dgm:pt>
    <dgm:pt modelId="{17535AB4-E0C8-4DC1-8678-3B0B4F7BBEE6}" type="pres">
      <dgm:prSet presAssocID="{03184705-8D32-4E9C-A927-892281459E7E}" presName="ParentText" presStyleLbl="node1" presStyleIdx="1" presStyleCnt="3">
        <dgm:presLayoutVars>
          <dgm:chMax val="1"/>
          <dgm:chPref val="1"/>
          <dgm:bulletEnabled val="1"/>
        </dgm:presLayoutVars>
      </dgm:prSet>
      <dgm:spPr/>
      <dgm:t>
        <a:bodyPr/>
        <a:lstStyle/>
        <a:p>
          <a:endParaRPr lang="en-US"/>
        </a:p>
      </dgm:t>
    </dgm:pt>
    <dgm:pt modelId="{EDD1C497-C1FD-4A9A-BDAB-B05EB820F762}" type="pres">
      <dgm:prSet presAssocID="{03184705-8D32-4E9C-A927-892281459E7E}" presName="ChildText" presStyleLbl="revTx" presStyleIdx="1" presStyleCnt="2">
        <dgm:presLayoutVars>
          <dgm:chMax val="0"/>
          <dgm:chPref val="0"/>
          <dgm:bulletEnabled val="1"/>
        </dgm:presLayoutVars>
      </dgm:prSet>
      <dgm:spPr/>
      <dgm:t>
        <a:bodyPr/>
        <a:lstStyle/>
        <a:p>
          <a:endParaRPr lang="en-US"/>
        </a:p>
      </dgm:t>
    </dgm:pt>
    <dgm:pt modelId="{04655A02-6B6B-4B6A-8C26-27E00A6F18DE}" type="pres">
      <dgm:prSet presAssocID="{6268D5F7-1251-4F92-9DAF-051261F1D691}" presName="sibTrans" presStyleCnt="0"/>
      <dgm:spPr/>
    </dgm:pt>
    <dgm:pt modelId="{3FDCB681-6627-40B1-A83B-877D785B4622}" type="pres">
      <dgm:prSet presAssocID="{69A48F87-F48B-429A-AE6F-C13429C93ACF}" presName="composite" presStyleCnt="0"/>
      <dgm:spPr/>
    </dgm:pt>
    <dgm:pt modelId="{51447CEE-4971-434E-A107-7C971CEDC5F3}" type="pres">
      <dgm:prSet presAssocID="{69A48F87-F48B-429A-AE6F-C13429C93ACF}" presName="ParentText" presStyleLbl="node1" presStyleIdx="2" presStyleCnt="3">
        <dgm:presLayoutVars>
          <dgm:chMax val="1"/>
          <dgm:chPref val="1"/>
          <dgm:bulletEnabled val="1"/>
        </dgm:presLayoutVars>
      </dgm:prSet>
      <dgm:spPr/>
      <dgm:t>
        <a:bodyPr/>
        <a:lstStyle/>
        <a:p>
          <a:endParaRPr lang="en-US"/>
        </a:p>
      </dgm:t>
    </dgm:pt>
  </dgm:ptLst>
  <dgm:cxnLst>
    <dgm:cxn modelId="{48C000A4-C710-4906-ABB6-67AA146D2AE4}" srcId="{CD8741DD-18B5-4B02-85BE-1647E1663A62}" destId="{03184705-8D32-4E9C-A927-892281459E7E}" srcOrd="1" destOrd="0" parTransId="{2C6791DD-8869-4C66-B831-B150CB06E78F}" sibTransId="{6268D5F7-1251-4F92-9DAF-051261F1D691}"/>
    <dgm:cxn modelId="{3F253079-D925-4301-9DA1-5A6A6522BAA0}" srcId="{CD8741DD-18B5-4B02-85BE-1647E1663A62}" destId="{69A48F87-F48B-429A-AE6F-C13429C93ACF}" srcOrd="2" destOrd="0" parTransId="{E194912D-4C51-471B-A80F-27E2CBCF101B}" sibTransId="{F1F3ADB9-A006-4882-AFC6-DBB9DC111525}"/>
    <dgm:cxn modelId="{6F6EF58D-F00C-4D21-BD04-6F76D89A6F53}" type="presOf" srcId="{03184705-8D32-4E9C-A927-892281459E7E}" destId="{17535AB4-E0C8-4DC1-8678-3B0B4F7BBEE6}" srcOrd="0" destOrd="0" presId="urn:microsoft.com/office/officeart/2005/8/layout/StepDownProcess"/>
    <dgm:cxn modelId="{F22E818C-8D77-475C-A3C3-1068F5A80019}" srcId="{CD8741DD-18B5-4B02-85BE-1647E1663A62}" destId="{21B90DA9-CB7F-4053-B6DC-E57AB5264BDD}" srcOrd="0" destOrd="0" parTransId="{948782EA-3E6C-4B0D-80DF-053F75FDE3E3}" sibTransId="{D5B133D7-5DB4-46A0-B04E-0DF7B68E31A7}"/>
    <dgm:cxn modelId="{4D3B2486-D50C-4432-9BD6-AAEBB1E38DA1}" type="presOf" srcId="{CD8741DD-18B5-4B02-85BE-1647E1663A62}" destId="{DCBD8FED-E47F-495D-85F3-51993B2F2D37}" srcOrd="0" destOrd="0" presId="urn:microsoft.com/office/officeart/2005/8/layout/StepDownProcess"/>
    <dgm:cxn modelId="{C5848A21-C728-440A-8455-4D8D77D5ECDB}" type="presOf" srcId="{21B90DA9-CB7F-4053-B6DC-E57AB5264BDD}" destId="{92DF2776-77F3-4A9E-B1AA-DD813FC539EB}" srcOrd="0" destOrd="0" presId="urn:microsoft.com/office/officeart/2005/8/layout/StepDownProcess"/>
    <dgm:cxn modelId="{06259AFA-AF49-44B4-BF55-07579DA27120}" type="presOf" srcId="{69A48F87-F48B-429A-AE6F-C13429C93ACF}" destId="{51447CEE-4971-434E-A107-7C971CEDC5F3}" srcOrd="0" destOrd="0" presId="urn:microsoft.com/office/officeart/2005/8/layout/StepDownProcess"/>
    <dgm:cxn modelId="{3FC4EE60-7224-457E-82BA-D726A27F381E}" type="presParOf" srcId="{DCBD8FED-E47F-495D-85F3-51993B2F2D37}" destId="{6D8A870B-3F3C-4101-B8D9-9A99C91AA226}" srcOrd="0" destOrd="0" presId="urn:microsoft.com/office/officeart/2005/8/layout/StepDownProcess"/>
    <dgm:cxn modelId="{8A32CE3E-0715-497A-9B8E-EDD0B502B8CF}" type="presParOf" srcId="{6D8A870B-3F3C-4101-B8D9-9A99C91AA226}" destId="{B6D7E11E-7EED-4E55-A4C7-79CC0CA73E8A}" srcOrd="0" destOrd="0" presId="urn:microsoft.com/office/officeart/2005/8/layout/StepDownProcess"/>
    <dgm:cxn modelId="{66DDB674-525C-45A5-9E9F-E46BCE508755}" type="presParOf" srcId="{6D8A870B-3F3C-4101-B8D9-9A99C91AA226}" destId="{92DF2776-77F3-4A9E-B1AA-DD813FC539EB}" srcOrd="1" destOrd="0" presId="urn:microsoft.com/office/officeart/2005/8/layout/StepDownProcess"/>
    <dgm:cxn modelId="{EB9C39EF-8902-4DB4-9A66-D77EA548FD6B}" type="presParOf" srcId="{6D8A870B-3F3C-4101-B8D9-9A99C91AA226}" destId="{29BBA030-6F95-4916-A10A-5360D1B41BD9}" srcOrd="2" destOrd="0" presId="urn:microsoft.com/office/officeart/2005/8/layout/StepDownProcess"/>
    <dgm:cxn modelId="{462EAAF8-C829-44C3-B4B5-E9345DB45939}" type="presParOf" srcId="{DCBD8FED-E47F-495D-85F3-51993B2F2D37}" destId="{09C3D025-C16D-44D3-AAC5-A97A5D50CAB1}" srcOrd="1" destOrd="0" presId="urn:microsoft.com/office/officeart/2005/8/layout/StepDownProcess"/>
    <dgm:cxn modelId="{1544351D-1CC9-4381-B576-426C7F428FD6}" type="presParOf" srcId="{DCBD8FED-E47F-495D-85F3-51993B2F2D37}" destId="{F21A181F-D718-4A20-A3FD-CD949565C761}" srcOrd="2" destOrd="0" presId="urn:microsoft.com/office/officeart/2005/8/layout/StepDownProcess"/>
    <dgm:cxn modelId="{94762A34-894D-4A6C-A215-EA9922458B09}" type="presParOf" srcId="{F21A181F-D718-4A20-A3FD-CD949565C761}" destId="{BFEAB270-66CC-47CA-91BB-74D8203BB446}" srcOrd="0" destOrd="0" presId="urn:microsoft.com/office/officeart/2005/8/layout/StepDownProcess"/>
    <dgm:cxn modelId="{327768B2-C747-415F-A96F-645E96268E2D}" type="presParOf" srcId="{F21A181F-D718-4A20-A3FD-CD949565C761}" destId="{17535AB4-E0C8-4DC1-8678-3B0B4F7BBEE6}" srcOrd="1" destOrd="0" presId="urn:microsoft.com/office/officeart/2005/8/layout/StepDownProcess"/>
    <dgm:cxn modelId="{ACBA914A-FB4C-4BF6-A514-EC9FBF8D7616}" type="presParOf" srcId="{F21A181F-D718-4A20-A3FD-CD949565C761}" destId="{EDD1C497-C1FD-4A9A-BDAB-B05EB820F762}" srcOrd="2" destOrd="0" presId="urn:microsoft.com/office/officeart/2005/8/layout/StepDownProcess"/>
    <dgm:cxn modelId="{4A800AAF-89F7-4533-A421-535C1911C7EB}" type="presParOf" srcId="{DCBD8FED-E47F-495D-85F3-51993B2F2D37}" destId="{04655A02-6B6B-4B6A-8C26-27E00A6F18DE}" srcOrd="3" destOrd="0" presId="urn:microsoft.com/office/officeart/2005/8/layout/StepDownProcess"/>
    <dgm:cxn modelId="{666D7B5D-262C-429D-ADE7-7C1B2C951119}" type="presParOf" srcId="{DCBD8FED-E47F-495D-85F3-51993B2F2D37}" destId="{3FDCB681-6627-40B1-A83B-877D785B4622}" srcOrd="4" destOrd="0" presId="urn:microsoft.com/office/officeart/2005/8/layout/StepDownProcess"/>
    <dgm:cxn modelId="{9AE8FE08-5C2A-4129-814A-D22534068307}" type="presParOf" srcId="{3FDCB681-6627-40B1-A83B-877D785B4622}" destId="{51447CEE-4971-434E-A107-7C971CEDC5F3}"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F9EC12-AC0A-2F4F-A8D6-33B9D912CA3F}" type="doc">
      <dgm:prSet loTypeId="urn:microsoft.com/office/officeart/2005/8/layout/default" loCatId="" qsTypeId="urn:microsoft.com/office/officeart/2005/8/quickstyle/3D1" qsCatId="3D" csTypeId="urn:microsoft.com/office/officeart/2005/8/colors/colorful3" csCatId="colorful" phldr="1"/>
      <dgm:spPr/>
      <dgm:t>
        <a:bodyPr/>
        <a:lstStyle/>
        <a:p>
          <a:endParaRPr lang="en-US"/>
        </a:p>
      </dgm:t>
    </dgm:pt>
    <dgm:pt modelId="{0480DAB6-47D2-464B-86BF-0DBA0B12C09F}">
      <dgm:prSet phldrT="[Text]"/>
      <dgm:spPr/>
      <dgm:t>
        <a:bodyPr/>
        <a:lstStyle/>
        <a:p>
          <a:r>
            <a:rPr lang="en-US" dirty="0" smtClean="0"/>
            <a:t>Slide/ePoster Size: 40.97 inches by 23.04 inches. Presentation slides should be set to this size, which is a 16:9 Ratio at 1080p resolution (1920 X1080 pixels)</a:t>
          </a:r>
          <a:endParaRPr lang="en-US" dirty="0"/>
        </a:p>
      </dgm:t>
    </dgm:pt>
    <dgm:pt modelId="{6837A6C1-2471-2B4F-96C3-3CF0AF13796B}" type="parTrans" cxnId="{CFFDF231-0A76-354D-BC59-44C26F335887}">
      <dgm:prSet/>
      <dgm:spPr/>
      <dgm:t>
        <a:bodyPr/>
        <a:lstStyle/>
        <a:p>
          <a:endParaRPr lang="en-US"/>
        </a:p>
      </dgm:t>
    </dgm:pt>
    <dgm:pt modelId="{9B2B621C-F68B-D443-BA05-69C5D661C93B}" type="sibTrans" cxnId="{CFFDF231-0A76-354D-BC59-44C26F335887}">
      <dgm:prSet/>
      <dgm:spPr/>
      <dgm:t>
        <a:bodyPr/>
        <a:lstStyle/>
        <a:p>
          <a:endParaRPr lang="en-US"/>
        </a:p>
      </dgm:t>
    </dgm:pt>
    <dgm:pt modelId="{E20999A2-EEB2-8E4C-BD3E-D72CFD51939D}">
      <dgm:prSet phldrT="[Text]"/>
      <dgm:spPr/>
      <dgm:t>
        <a:bodyPr/>
        <a:lstStyle/>
        <a:p>
          <a:r>
            <a:rPr lang="en-US" dirty="0" smtClean="0"/>
            <a:t>Font Size: Larger than 28 points</a:t>
          </a:r>
        </a:p>
        <a:p>
          <a:r>
            <a:rPr lang="en-US" dirty="0" smtClean="0"/>
            <a:t>Font type: Arial, Calibri, Times New Roman</a:t>
          </a:r>
          <a:endParaRPr lang="en-US" dirty="0"/>
        </a:p>
      </dgm:t>
    </dgm:pt>
    <dgm:pt modelId="{6B52115D-3C91-5B46-9DC3-509FC175A741}" type="parTrans" cxnId="{9C2E2265-2BB8-A440-9010-244997420B6B}">
      <dgm:prSet/>
      <dgm:spPr/>
      <dgm:t>
        <a:bodyPr/>
        <a:lstStyle/>
        <a:p>
          <a:endParaRPr lang="en-US"/>
        </a:p>
      </dgm:t>
    </dgm:pt>
    <dgm:pt modelId="{CA91717A-FDB9-444C-BCEC-E4D83BAFC418}" type="sibTrans" cxnId="{9C2E2265-2BB8-A440-9010-244997420B6B}">
      <dgm:prSet/>
      <dgm:spPr/>
      <dgm:t>
        <a:bodyPr/>
        <a:lstStyle/>
        <a:p>
          <a:endParaRPr lang="en-US"/>
        </a:p>
      </dgm:t>
    </dgm:pt>
    <dgm:pt modelId="{6F1E1D3A-1772-EB4C-887F-D3C9A4DF9004}">
      <dgm:prSet phldrT="[Text]"/>
      <dgm:spPr/>
      <dgm:t>
        <a:bodyPr/>
        <a:lstStyle/>
        <a:p>
          <a:r>
            <a:rPr lang="en-US" dirty="0" smtClean="0"/>
            <a:t>Embedded videos can only be displayed in the following formats: </a:t>
          </a:r>
        </a:p>
        <a:p>
          <a:r>
            <a:rPr lang="en-US" dirty="0" smtClean="0"/>
            <a:t> .mov, .mp4, .m4v and mpeg *Upload file along with your presentation </a:t>
          </a:r>
          <a:endParaRPr lang="en-US" dirty="0"/>
        </a:p>
      </dgm:t>
    </dgm:pt>
    <dgm:pt modelId="{D0C5E682-8C5B-1B45-B238-4F283D354625}" type="parTrans" cxnId="{D5441399-1DB9-7F42-AE4C-453FEEA87C3F}">
      <dgm:prSet/>
      <dgm:spPr/>
      <dgm:t>
        <a:bodyPr/>
        <a:lstStyle/>
        <a:p>
          <a:endParaRPr lang="en-US"/>
        </a:p>
      </dgm:t>
    </dgm:pt>
    <dgm:pt modelId="{AF442603-2C30-2F44-B7BA-6C3097418EAA}" type="sibTrans" cxnId="{D5441399-1DB9-7F42-AE4C-453FEEA87C3F}">
      <dgm:prSet/>
      <dgm:spPr/>
      <dgm:t>
        <a:bodyPr/>
        <a:lstStyle/>
        <a:p>
          <a:endParaRPr lang="en-US"/>
        </a:p>
      </dgm:t>
    </dgm:pt>
    <dgm:pt modelId="{6B8C2A99-7350-B64D-B3FC-A26E40350B19}">
      <dgm:prSet phldrT="[Text]"/>
      <dgm:spPr/>
      <dgm:t>
        <a:bodyPr/>
        <a:lstStyle/>
        <a:p>
          <a:r>
            <a:rPr lang="en-US" dirty="0" smtClean="0"/>
            <a:t>Check all your hyperlinks to make sure it goes to your desired slide </a:t>
          </a:r>
          <a:endParaRPr lang="en-US" dirty="0"/>
        </a:p>
      </dgm:t>
    </dgm:pt>
    <dgm:pt modelId="{B0D423D1-CD72-3E43-BDD6-2BCFADFFD19E}" type="parTrans" cxnId="{69CA03C9-0448-044A-B23E-D8EAE38794E7}">
      <dgm:prSet/>
      <dgm:spPr/>
      <dgm:t>
        <a:bodyPr/>
        <a:lstStyle/>
        <a:p>
          <a:endParaRPr lang="en-US"/>
        </a:p>
      </dgm:t>
    </dgm:pt>
    <dgm:pt modelId="{7D151E30-4405-544E-A2F8-26B308E0A76F}" type="sibTrans" cxnId="{69CA03C9-0448-044A-B23E-D8EAE38794E7}">
      <dgm:prSet/>
      <dgm:spPr/>
      <dgm:t>
        <a:bodyPr/>
        <a:lstStyle/>
        <a:p>
          <a:endParaRPr lang="en-US"/>
        </a:p>
      </dgm:t>
    </dgm:pt>
    <dgm:pt modelId="{D07BDDEB-65C2-9B4A-B9D0-7FE3D10DD4A0}">
      <dgm:prSet phldrT="[Text]"/>
      <dgm:spPr/>
      <dgm:t>
        <a:bodyPr/>
        <a:lstStyle/>
        <a:p>
          <a:r>
            <a:rPr lang="en-US" dirty="0" smtClean="0"/>
            <a:t>Save all mathematical formulas to images (.jpg, .</a:t>
          </a:r>
          <a:r>
            <a:rPr lang="en-US" dirty="0" err="1" smtClean="0"/>
            <a:t>png</a:t>
          </a:r>
          <a:r>
            <a:rPr lang="en-US" dirty="0" smtClean="0"/>
            <a:t>) when embedding  or upload your excel file along with your presentation</a:t>
          </a:r>
          <a:endParaRPr lang="en-US" dirty="0"/>
        </a:p>
      </dgm:t>
    </dgm:pt>
    <dgm:pt modelId="{085D6275-D4BB-2248-8133-3292B8147B12}" type="parTrans" cxnId="{28C06EE0-B781-C244-AC8C-0966DA4BBF24}">
      <dgm:prSet/>
      <dgm:spPr/>
      <dgm:t>
        <a:bodyPr/>
        <a:lstStyle/>
        <a:p>
          <a:endParaRPr lang="en-US"/>
        </a:p>
      </dgm:t>
    </dgm:pt>
    <dgm:pt modelId="{BC89899F-B98A-C242-92FC-E67C32FABDEA}" type="sibTrans" cxnId="{28C06EE0-B781-C244-AC8C-0966DA4BBF24}">
      <dgm:prSet/>
      <dgm:spPr/>
      <dgm:t>
        <a:bodyPr/>
        <a:lstStyle/>
        <a:p>
          <a:endParaRPr lang="en-US"/>
        </a:p>
      </dgm:t>
    </dgm:pt>
    <dgm:pt modelId="{C5587BE8-8965-CA48-924B-B0CE225D6E8D}">
      <dgm:prSet/>
      <dgm:spPr/>
      <dgm:t>
        <a:bodyPr/>
        <a:lstStyle/>
        <a:p>
          <a:r>
            <a:rPr lang="en-US" dirty="0" smtClean="0"/>
            <a:t>Slide Show Toolbar: Select “Setup Slide Show” then select “loop continuously until stopped”</a:t>
          </a:r>
          <a:endParaRPr lang="en-US" dirty="0"/>
        </a:p>
      </dgm:t>
    </dgm:pt>
    <dgm:pt modelId="{6F046EDA-090A-F644-A8DC-0A9E02FE8585}" type="parTrans" cxnId="{D2501CD8-977D-394C-A2F8-1A2A2BCED3DF}">
      <dgm:prSet/>
      <dgm:spPr/>
      <dgm:t>
        <a:bodyPr/>
        <a:lstStyle/>
        <a:p>
          <a:endParaRPr lang="en-US"/>
        </a:p>
      </dgm:t>
    </dgm:pt>
    <dgm:pt modelId="{378253CF-1347-9444-9DEA-4DA9B0C9A8C4}" type="sibTrans" cxnId="{D2501CD8-977D-394C-A2F8-1A2A2BCED3DF}">
      <dgm:prSet/>
      <dgm:spPr/>
      <dgm:t>
        <a:bodyPr/>
        <a:lstStyle/>
        <a:p>
          <a:endParaRPr lang="en-US"/>
        </a:p>
      </dgm:t>
    </dgm:pt>
    <dgm:pt modelId="{DFB31514-71B5-FE4D-A84A-1B874C31B0C5}">
      <dgm:prSet/>
      <dgm:spPr/>
      <dgm:t>
        <a:bodyPr/>
        <a:lstStyle/>
        <a:p>
          <a:r>
            <a:rPr lang="en-US" dirty="0" smtClean="0"/>
            <a:t>Save as .</a:t>
          </a:r>
          <a:r>
            <a:rPr lang="en-US" dirty="0" err="1" smtClean="0"/>
            <a:t>pptx</a:t>
          </a:r>
          <a:r>
            <a:rPr lang="en-US" dirty="0" smtClean="0"/>
            <a:t> to ensure all your embedded images and video are included</a:t>
          </a:r>
          <a:endParaRPr lang="en-US" dirty="0"/>
        </a:p>
      </dgm:t>
    </dgm:pt>
    <dgm:pt modelId="{E4F5A826-4607-D047-BB30-46FBA395710D}" type="parTrans" cxnId="{0F74ABD2-ADA6-7044-8891-881CE0952A86}">
      <dgm:prSet/>
      <dgm:spPr/>
      <dgm:t>
        <a:bodyPr/>
        <a:lstStyle/>
        <a:p>
          <a:endParaRPr lang="en-US"/>
        </a:p>
      </dgm:t>
    </dgm:pt>
    <dgm:pt modelId="{BB08633C-79A0-8D44-BBE1-3B9521E46715}" type="sibTrans" cxnId="{0F74ABD2-ADA6-7044-8891-881CE0952A86}">
      <dgm:prSet/>
      <dgm:spPr/>
      <dgm:t>
        <a:bodyPr/>
        <a:lstStyle/>
        <a:p>
          <a:endParaRPr lang="en-US"/>
        </a:p>
      </dgm:t>
    </dgm:pt>
    <dgm:pt modelId="{19CD9A30-04FD-D640-873E-49D050EA6C8B}">
      <dgm:prSet/>
      <dgm:spPr/>
      <dgm:t>
        <a:bodyPr/>
        <a:lstStyle/>
        <a:p>
          <a:r>
            <a:rPr lang="en-US" dirty="0" smtClean="0"/>
            <a:t>Layout should always be in landscape orientation &amp; recommended 1-6 slides max unless you hyperlink</a:t>
          </a:r>
          <a:endParaRPr lang="en-US" dirty="0"/>
        </a:p>
      </dgm:t>
    </dgm:pt>
    <dgm:pt modelId="{7FC23598-7797-9542-91D5-D94E9BB22CBC}" type="parTrans" cxnId="{B36BF46F-5165-5C42-8B25-87F94C5EA2F9}">
      <dgm:prSet/>
      <dgm:spPr/>
      <dgm:t>
        <a:bodyPr/>
        <a:lstStyle/>
        <a:p>
          <a:endParaRPr lang="en-US"/>
        </a:p>
      </dgm:t>
    </dgm:pt>
    <dgm:pt modelId="{57634847-ED23-814D-B28D-9996B1C82C7B}" type="sibTrans" cxnId="{B36BF46F-5165-5C42-8B25-87F94C5EA2F9}">
      <dgm:prSet/>
      <dgm:spPr/>
      <dgm:t>
        <a:bodyPr/>
        <a:lstStyle/>
        <a:p>
          <a:endParaRPr lang="en-US"/>
        </a:p>
      </dgm:t>
    </dgm:pt>
    <dgm:pt modelId="{897A2753-579D-5143-927F-5D88F6B202BE}" type="pres">
      <dgm:prSet presAssocID="{28F9EC12-AC0A-2F4F-A8D6-33B9D912CA3F}" presName="diagram" presStyleCnt="0">
        <dgm:presLayoutVars>
          <dgm:dir/>
          <dgm:resizeHandles val="exact"/>
        </dgm:presLayoutVars>
      </dgm:prSet>
      <dgm:spPr/>
      <dgm:t>
        <a:bodyPr/>
        <a:lstStyle/>
        <a:p>
          <a:endParaRPr lang="en-US"/>
        </a:p>
      </dgm:t>
    </dgm:pt>
    <dgm:pt modelId="{1B8CB0B9-1D12-8547-934A-5B1179FA67ED}" type="pres">
      <dgm:prSet presAssocID="{0480DAB6-47D2-464B-86BF-0DBA0B12C09F}" presName="node" presStyleLbl="node1" presStyleIdx="0" presStyleCnt="8" custLinFactNeighborX="3397" custLinFactNeighborY="-43354">
        <dgm:presLayoutVars>
          <dgm:bulletEnabled val="1"/>
        </dgm:presLayoutVars>
      </dgm:prSet>
      <dgm:spPr/>
      <dgm:t>
        <a:bodyPr/>
        <a:lstStyle/>
        <a:p>
          <a:endParaRPr lang="en-US"/>
        </a:p>
      </dgm:t>
    </dgm:pt>
    <dgm:pt modelId="{059AE660-BA79-E54C-86DC-6DA467848CA7}" type="pres">
      <dgm:prSet presAssocID="{9B2B621C-F68B-D443-BA05-69C5D661C93B}" presName="sibTrans" presStyleCnt="0"/>
      <dgm:spPr/>
      <dgm:t>
        <a:bodyPr/>
        <a:lstStyle/>
        <a:p>
          <a:endParaRPr lang="en-US"/>
        </a:p>
      </dgm:t>
    </dgm:pt>
    <dgm:pt modelId="{86EF26C7-6E5E-E241-B1D8-1C026EF67E42}" type="pres">
      <dgm:prSet presAssocID="{E20999A2-EEB2-8E4C-BD3E-D72CFD51939D}" presName="node" presStyleLbl="node1" presStyleIdx="1" presStyleCnt="8" custLinFactX="100000" custLinFactNeighborX="119609" custLinFactNeighborY="68231">
        <dgm:presLayoutVars>
          <dgm:bulletEnabled val="1"/>
        </dgm:presLayoutVars>
      </dgm:prSet>
      <dgm:spPr/>
      <dgm:t>
        <a:bodyPr/>
        <a:lstStyle/>
        <a:p>
          <a:endParaRPr lang="en-US"/>
        </a:p>
      </dgm:t>
    </dgm:pt>
    <dgm:pt modelId="{EE61F9AB-B929-024B-AC8F-42E8D5DE9545}" type="pres">
      <dgm:prSet presAssocID="{CA91717A-FDB9-444C-BCEC-E4D83BAFC418}" presName="sibTrans" presStyleCnt="0"/>
      <dgm:spPr/>
      <dgm:t>
        <a:bodyPr/>
        <a:lstStyle/>
        <a:p>
          <a:endParaRPr lang="en-US"/>
        </a:p>
      </dgm:t>
    </dgm:pt>
    <dgm:pt modelId="{BCBD0754-98E9-CE47-88B0-81D0E7533867}" type="pres">
      <dgm:prSet presAssocID="{6F1E1D3A-1772-EB4C-887F-D3C9A4DF9004}" presName="node" presStyleLbl="node1" presStyleIdx="2" presStyleCnt="8" custLinFactNeighborX="2162" custLinFactNeighborY="69433">
        <dgm:presLayoutVars>
          <dgm:bulletEnabled val="1"/>
        </dgm:presLayoutVars>
      </dgm:prSet>
      <dgm:spPr/>
      <dgm:t>
        <a:bodyPr/>
        <a:lstStyle/>
        <a:p>
          <a:endParaRPr lang="en-US"/>
        </a:p>
      </dgm:t>
    </dgm:pt>
    <dgm:pt modelId="{370EACFC-9784-2E41-B44F-B020CA38A06D}" type="pres">
      <dgm:prSet presAssocID="{AF442603-2C30-2F44-B7BA-6C3097418EAA}" presName="sibTrans" presStyleCnt="0"/>
      <dgm:spPr/>
      <dgm:t>
        <a:bodyPr/>
        <a:lstStyle/>
        <a:p>
          <a:endParaRPr lang="en-US"/>
        </a:p>
      </dgm:t>
    </dgm:pt>
    <dgm:pt modelId="{AB4F6989-6908-5B4B-9364-504431C718FD}" type="pres">
      <dgm:prSet presAssocID="{6B8C2A99-7350-B64D-B3FC-A26E40350B19}" presName="node" presStyleLbl="node1" presStyleIdx="3" presStyleCnt="8" custLinFactNeighborX="-1315" custLinFactNeighborY="-45070">
        <dgm:presLayoutVars>
          <dgm:bulletEnabled val="1"/>
        </dgm:presLayoutVars>
      </dgm:prSet>
      <dgm:spPr/>
      <dgm:t>
        <a:bodyPr/>
        <a:lstStyle/>
        <a:p>
          <a:endParaRPr lang="en-US"/>
        </a:p>
      </dgm:t>
    </dgm:pt>
    <dgm:pt modelId="{7C693192-B59E-6A40-AB56-4D96B57EEF2F}" type="pres">
      <dgm:prSet presAssocID="{7D151E30-4405-544E-A2F8-26B308E0A76F}" presName="sibTrans" presStyleCnt="0"/>
      <dgm:spPr/>
      <dgm:t>
        <a:bodyPr/>
        <a:lstStyle/>
        <a:p>
          <a:endParaRPr lang="en-US"/>
        </a:p>
      </dgm:t>
    </dgm:pt>
    <dgm:pt modelId="{5D687268-C77F-7544-BA77-9C6C1F7C82E4}" type="pres">
      <dgm:prSet presAssocID="{D07BDDEB-65C2-9B4A-B9D0-7FE3D10DD4A0}" presName="node" presStyleLbl="node1" presStyleIdx="4" presStyleCnt="8" custLinFactNeighborX="2818" custLinFactNeighborY="-47776">
        <dgm:presLayoutVars>
          <dgm:bulletEnabled val="1"/>
        </dgm:presLayoutVars>
      </dgm:prSet>
      <dgm:spPr/>
      <dgm:t>
        <a:bodyPr/>
        <a:lstStyle/>
        <a:p>
          <a:endParaRPr lang="en-US"/>
        </a:p>
      </dgm:t>
    </dgm:pt>
    <dgm:pt modelId="{D018F176-BF3B-0A4E-88D1-BC02DC790314}" type="pres">
      <dgm:prSet presAssocID="{BC89899F-B98A-C242-92FC-E67C32FABDEA}" presName="sibTrans" presStyleCnt="0"/>
      <dgm:spPr/>
      <dgm:t>
        <a:bodyPr/>
        <a:lstStyle/>
        <a:p>
          <a:endParaRPr lang="en-US"/>
        </a:p>
      </dgm:t>
    </dgm:pt>
    <dgm:pt modelId="{5399DDA1-D925-3A4F-8F4D-7A189B163A30}" type="pres">
      <dgm:prSet presAssocID="{DFB31514-71B5-FE4D-A84A-1B874C31B0C5}" presName="node" presStyleLbl="node1" presStyleIdx="5" presStyleCnt="8" custLinFactNeighborX="-17" custLinFactNeighborY="-48436">
        <dgm:presLayoutVars>
          <dgm:bulletEnabled val="1"/>
        </dgm:presLayoutVars>
      </dgm:prSet>
      <dgm:spPr/>
      <dgm:t>
        <a:bodyPr/>
        <a:lstStyle/>
        <a:p>
          <a:endParaRPr lang="en-US"/>
        </a:p>
      </dgm:t>
    </dgm:pt>
    <dgm:pt modelId="{3DF447BE-F74E-7048-AD78-7CF64431322E}" type="pres">
      <dgm:prSet presAssocID="{BB08633C-79A0-8D44-BBE1-3B9521E46715}" presName="sibTrans" presStyleCnt="0"/>
      <dgm:spPr/>
      <dgm:t>
        <a:bodyPr/>
        <a:lstStyle/>
        <a:p>
          <a:endParaRPr lang="en-US"/>
        </a:p>
      </dgm:t>
    </dgm:pt>
    <dgm:pt modelId="{0587A322-5398-0741-8883-EED1101775AE}" type="pres">
      <dgm:prSet presAssocID="{19CD9A30-04FD-D640-873E-49D050EA6C8B}" presName="node" presStyleLbl="node1" presStyleIdx="6" presStyleCnt="8" custLinFactY="-60718" custLinFactNeighborX="2022" custLinFactNeighborY="-100000">
        <dgm:presLayoutVars>
          <dgm:bulletEnabled val="1"/>
        </dgm:presLayoutVars>
      </dgm:prSet>
      <dgm:spPr/>
      <dgm:t>
        <a:bodyPr/>
        <a:lstStyle/>
        <a:p>
          <a:endParaRPr lang="en-US"/>
        </a:p>
      </dgm:t>
    </dgm:pt>
    <dgm:pt modelId="{25BACB3F-5177-1542-84C8-79EEC7344EC9}" type="pres">
      <dgm:prSet presAssocID="{57634847-ED23-814D-B28D-9996B1C82C7B}" presName="sibTrans" presStyleCnt="0"/>
      <dgm:spPr/>
      <dgm:t>
        <a:bodyPr/>
        <a:lstStyle/>
        <a:p>
          <a:endParaRPr lang="en-US"/>
        </a:p>
      </dgm:t>
    </dgm:pt>
    <dgm:pt modelId="{14C241D1-5B9A-144F-B400-17670A0CD455}" type="pres">
      <dgm:prSet presAssocID="{C5587BE8-8965-CA48-924B-B0CE225D6E8D}" presName="node" presStyleLbl="node1" presStyleIdx="7" presStyleCnt="8" custLinFactX="-100000" custLinFactY="-60066" custLinFactNeighborX="-119728" custLinFactNeighborY="-100000">
        <dgm:presLayoutVars>
          <dgm:bulletEnabled val="1"/>
        </dgm:presLayoutVars>
      </dgm:prSet>
      <dgm:spPr/>
      <dgm:t>
        <a:bodyPr/>
        <a:lstStyle/>
        <a:p>
          <a:endParaRPr lang="en-US"/>
        </a:p>
      </dgm:t>
    </dgm:pt>
  </dgm:ptLst>
  <dgm:cxnLst>
    <dgm:cxn modelId="{9C2E2265-2BB8-A440-9010-244997420B6B}" srcId="{28F9EC12-AC0A-2F4F-A8D6-33B9D912CA3F}" destId="{E20999A2-EEB2-8E4C-BD3E-D72CFD51939D}" srcOrd="1" destOrd="0" parTransId="{6B52115D-3C91-5B46-9DC3-509FC175A741}" sibTransId="{CA91717A-FDB9-444C-BCEC-E4D83BAFC418}"/>
    <dgm:cxn modelId="{48BFC82A-1FE5-524A-893A-42E1C65440F4}" type="presOf" srcId="{19CD9A30-04FD-D640-873E-49D050EA6C8B}" destId="{0587A322-5398-0741-8883-EED1101775AE}" srcOrd="0" destOrd="0" presId="urn:microsoft.com/office/officeart/2005/8/layout/default"/>
    <dgm:cxn modelId="{062C26FD-5269-994F-BECF-1CAB858660B8}" type="presOf" srcId="{6B8C2A99-7350-B64D-B3FC-A26E40350B19}" destId="{AB4F6989-6908-5B4B-9364-504431C718FD}" srcOrd="0" destOrd="0" presId="urn:microsoft.com/office/officeart/2005/8/layout/default"/>
    <dgm:cxn modelId="{D2501CD8-977D-394C-A2F8-1A2A2BCED3DF}" srcId="{28F9EC12-AC0A-2F4F-A8D6-33B9D912CA3F}" destId="{C5587BE8-8965-CA48-924B-B0CE225D6E8D}" srcOrd="7" destOrd="0" parTransId="{6F046EDA-090A-F644-A8DC-0A9E02FE8585}" sibTransId="{378253CF-1347-9444-9DEA-4DA9B0C9A8C4}"/>
    <dgm:cxn modelId="{4C0B5158-E96D-3341-BBEB-54BF4AEDD158}" type="presOf" srcId="{0480DAB6-47D2-464B-86BF-0DBA0B12C09F}" destId="{1B8CB0B9-1D12-8547-934A-5B1179FA67ED}" srcOrd="0" destOrd="0" presId="urn:microsoft.com/office/officeart/2005/8/layout/default"/>
    <dgm:cxn modelId="{D5441399-1DB9-7F42-AE4C-453FEEA87C3F}" srcId="{28F9EC12-AC0A-2F4F-A8D6-33B9D912CA3F}" destId="{6F1E1D3A-1772-EB4C-887F-D3C9A4DF9004}" srcOrd="2" destOrd="0" parTransId="{D0C5E682-8C5B-1B45-B238-4F283D354625}" sibTransId="{AF442603-2C30-2F44-B7BA-6C3097418EAA}"/>
    <dgm:cxn modelId="{09E4D042-3118-8443-BFD4-4F36E6ADEAA7}" type="presOf" srcId="{C5587BE8-8965-CA48-924B-B0CE225D6E8D}" destId="{14C241D1-5B9A-144F-B400-17670A0CD455}" srcOrd="0" destOrd="0" presId="urn:microsoft.com/office/officeart/2005/8/layout/default"/>
    <dgm:cxn modelId="{D8B880C2-2E12-A045-81CF-4064BF81C9D8}" type="presOf" srcId="{E20999A2-EEB2-8E4C-BD3E-D72CFD51939D}" destId="{86EF26C7-6E5E-E241-B1D8-1C026EF67E42}" srcOrd="0" destOrd="0" presId="urn:microsoft.com/office/officeart/2005/8/layout/default"/>
    <dgm:cxn modelId="{28C06EE0-B781-C244-AC8C-0966DA4BBF24}" srcId="{28F9EC12-AC0A-2F4F-A8D6-33B9D912CA3F}" destId="{D07BDDEB-65C2-9B4A-B9D0-7FE3D10DD4A0}" srcOrd="4" destOrd="0" parTransId="{085D6275-D4BB-2248-8133-3292B8147B12}" sibTransId="{BC89899F-B98A-C242-92FC-E67C32FABDEA}"/>
    <dgm:cxn modelId="{BB329BA8-DEB8-5F48-8F2D-BDF6717BD198}" type="presOf" srcId="{28F9EC12-AC0A-2F4F-A8D6-33B9D912CA3F}" destId="{897A2753-579D-5143-927F-5D88F6B202BE}" srcOrd="0" destOrd="0" presId="urn:microsoft.com/office/officeart/2005/8/layout/default"/>
    <dgm:cxn modelId="{FF050FB7-6CCC-7344-88A8-55431A939F16}" type="presOf" srcId="{DFB31514-71B5-FE4D-A84A-1B874C31B0C5}" destId="{5399DDA1-D925-3A4F-8F4D-7A189B163A30}" srcOrd="0" destOrd="0" presId="urn:microsoft.com/office/officeart/2005/8/layout/default"/>
    <dgm:cxn modelId="{69CA03C9-0448-044A-B23E-D8EAE38794E7}" srcId="{28F9EC12-AC0A-2F4F-A8D6-33B9D912CA3F}" destId="{6B8C2A99-7350-B64D-B3FC-A26E40350B19}" srcOrd="3" destOrd="0" parTransId="{B0D423D1-CD72-3E43-BDD6-2BCFADFFD19E}" sibTransId="{7D151E30-4405-544E-A2F8-26B308E0A76F}"/>
    <dgm:cxn modelId="{B36BF46F-5165-5C42-8B25-87F94C5EA2F9}" srcId="{28F9EC12-AC0A-2F4F-A8D6-33B9D912CA3F}" destId="{19CD9A30-04FD-D640-873E-49D050EA6C8B}" srcOrd="6" destOrd="0" parTransId="{7FC23598-7797-9542-91D5-D94E9BB22CBC}" sibTransId="{57634847-ED23-814D-B28D-9996B1C82C7B}"/>
    <dgm:cxn modelId="{8ED93AFA-B658-0B4E-BB0A-FDA0711172C4}" type="presOf" srcId="{D07BDDEB-65C2-9B4A-B9D0-7FE3D10DD4A0}" destId="{5D687268-C77F-7544-BA77-9C6C1F7C82E4}" srcOrd="0" destOrd="0" presId="urn:microsoft.com/office/officeart/2005/8/layout/default"/>
    <dgm:cxn modelId="{CFFDF231-0A76-354D-BC59-44C26F335887}" srcId="{28F9EC12-AC0A-2F4F-A8D6-33B9D912CA3F}" destId="{0480DAB6-47D2-464B-86BF-0DBA0B12C09F}" srcOrd="0" destOrd="0" parTransId="{6837A6C1-2471-2B4F-96C3-3CF0AF13796B}" sibTransId="{9B2B621C-F68B-D443-BA05-69C5D661C93B}"/>
    <dgm:cxn modelId="{0F74ABD2-ADA6-7044-8891-881CE0952A86}" srcId="{28F9EC12-AC0A-2F4F-A8D6-33B9D912CA3F}" destId="{DFB31514-71B5-FE4D-A84A-1B874C31B0C5}" srcOrd="5" destOrd="0" parTransId="{E4F5A826-4607-D047-BB30-46FBA395710D}" sibTransId="{BB08633C-79A0-8D44-BBE1-3B9521E46715}"/>
    <dgm:cxn modelId="{A62EA1D9-8CC2-9542-8B3A-9C016AA4FC3C}" type="presOf" srcId="{6F1E1D3A-1772-EB4C-887F-D3C9A4DF9004}" destId="{BCBD0754-98E9-CE47-88B0-81D0E7533867}" srcOrd="0" destOrd="0" presId="urn:microsoft.com/office/officeart/2005/8/layout/default"/>
    <dgm:cxn modelId="{34D785DE-9CCD-7A49-9CE8-383613EB1B57}" type="presParOf" srcId="{897A2753-579D-5143-927F-5D88F6B202BE}" destId="{1B8CB0B9-1D12-8547-934A-5B1179FA67ED}" srcOrd="0" destOrd="0" presId="urn:microsoft.com/office/officeart/2005/8/layout/default"/>
    <dgm:cxn modelId="{B742B411-EFC8-7648-9812-7BD231F52C95}" type="presParOf" srcId="{897A2753-579D-5143-927F-5D88F6B202BE}" destId="{059AE660-BA79-E54C-86DC-6DA467848CA7}" srcOrd="1" destOrd="0" presId="urn:microsoft.com/office/officeart/2005/8/layout/default"/>
    <dgm:cxn modelId="{25863F15-2B88-664F-BD87-BC43BF9D8D5D}" type="presParOf" srcId="{897A2753-579D-5143-927F-5D88F6B202BE}" destId="{86EF26C7-6E5E-E241-B1D8-1C026EF67E42}" srcOrd="2" destOrd="0" presId="urn:microsoft.com/office/officeart/2005/8/layout/default"/>
    <dgm:cxn modelId="{E8181434-7506-7F4F-B745-640C231B57B6}" type="presParOf" srcId="{897A2753-579D-5143-927F-5D88F6B202BE}" destId="{EE61F9AB-B929-024B-AC8F-42E8D5DE9545}" srcOrd="3" destOrd="0" presId="urn:microsoft.com/office/officeart/2005/8/layout/default"/>
    <dgm:cxn modelId="{B45913AF-9A68-4A4F-9F10-03ABC8426DEB}" type="presParOf" srcId="{897A2753-579D-5143-927F-5D88F6B202BE}" destId="{BCBD0754-98E9-CE47-88B0-81D0E7533867}" srcOrd="4" destOrd="0" presId="urn:microsoft.com/office/officeart/2005/8/layout/default"/>
    <dgm:cxn modelId="{9E0055B6-B655-2E4E-AFE7-3EAF3B6A4834}" type="presParOf" srcId="{897A2753-579D-5143-927F-5D88F6B202BE}" destId="{370EACFC-9784-2E41-B44F-B020CA38A06D}" srcOrd="5" destOrd="0" presId="urn:microsoft.com/office/officeart/2005/8/layout/default"/>
    <dgm:cxn modelId="{EBB43F26-98B8-5248-A320-B9846B194A6C}" type="presParOf" srcId="{897A2753-579D-5143-927F-5D88F6B202BE}" destId="{AB4F6989-6908-5B4B-9364-504431C718FD}" srcOrd="6" destOrd="0" presId="urn:microsoft.com/office/officeart/2005/8/layout/default"/>
    <dgm:cxn modelId="{A2002BB0-5106-E846-BDE2-7E99D53E864F}" type="presParOf" srcId="{897A2753-579D-5143-927F-5D88F6B202BE}" destId="{7C693192-B59E-6A40-AB56-4D96B57EEF2F}" srcOrd="7" destOrd="0" presId="urn:microsoft.com/office/officeart/2005/8/layout/default"/>
    <dgm:cxn modelId="{9D31640E-1E74-2C4F-BA7B-13F606A590B4}" type="presParOf" srcId="{897A2753-579D-5143-927F-5D88F6B202BE}" destId="{5D687268-C77F-7544-BA77-9C6C1F7C82E4}" srcOrd="8" destOrd="0" presId="urn:microsoft.com/office/officeart/2005/8/layout/default"/>
    <dgm:cxn modelId="{57DD4E01-6600-184E-80CC-2156088C1FD7}" type="presParOf" srcId="{897A2753-579D-5143-927F-5D88F6B202BE}" destId="{D018F176-BF3B-0A4E-88D1-BC02DC790314}" srcOrd="9" destOrd="0" presId="urn:microsoft.com/office/officeart/2005/8/layout/default"/>
    <dgm:cxn modelId="{B46152EF-A2B5-6A46-9D01-F86853CF2912}" type="presParOf" srcId="{897A2753-579D-5143-927F-5D88F6B202BE}" destId="{5399DDA1-D925-3A4F-8F4D-7A189B163A30}" srcOrd="10" destOrd="0" presId="urn:microsoft.com/office/officeart/2005/8/layout/default"/>
    <dgm:cxn modelId="{0A0BF262-4F32-514B-8CCB-38C350FA2804}" type="presParOf" srcId="{897A2753-579D-5143-927F-5D88F6B202BE}" destId="{3DF447BE-F74E-7048-AD78-7CF64431322E}" srcOrd="11" destOrd="0" presId="urn:microsoft.com/office/officeart/2005/8/layout/default"/>
    <dgm:cxn modelId="{202E7DC2-DD48-6648-9036-43D2FA42F4DD}" type="presParOf" srcId="{897A2753-579D-5143-927F-5D88F6B202BE}" destId="{0587A322-5398-0741-8883-EED1101775AE}" srcOrd="12" destOrd="0" presId="urn:microsoft.com/office/officeart/2005/8/layout/default"/>
    <dgm:cxn modelId="{512BDF9B-8B86-3A4B-A624-48215656C787}" type="presParOf" srcId="{897A2753-579D-5143-927F-5D88F6B202BE}" destId="{25BACB3F-5177-1542-84C8-79EEC7344EC9}" srcOrd="13" destOrd="0" presId="urn:microsoft.com/office/officeart/2005/8/layout/default"/>
    <dgm:cxn modelId="{7962D9B8-E2EA-6945-A933-0E4B8E7D09AE}" type="presParOf" srcId="{897A2753-579D-5143-927F-5D88F6B202BE}" destId="{14C241D1-5B9A-144F-B400-17670A0CD455}" srcOrd="14" destOrd="0" presId="urn:microsoft.com/office/officeart/2005/8/layout/defaul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D91F8-85FC-41CC-8942-60923918841A}">
      <dsp:nvSpPr>
        <dsp:cNvPr id="0" name=""/>
        <dsp:cNvSpPr/>
      </dsp:nvSpPr>
      <dsp:spPr>
        <a:xfrm>
          <a:off x="2068972" y="362038"/>
          <a:ext cx="11845978" cy="2805860"/>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F50BDC-0CBD-4A22-BDEF-B841ED2F60CA}">
      <dsp:nvSpPr>
        <dsp:cNvPr id="0" name=""/>
        <dsp:cNvSpPr/>
      </dsp:nvSpPr>
      <dsp:spPr>
        <a:xfrm>
          <a:off x="7212714" y="7277699"/>
          <a:ext cx="1565770" cy="1002092"/>
        </a:xfrm>
        <a:prstGeom prst="downArrow">
          <a:avLst/>
        </a:prstGeom>
        <a:solidFill>
          <a:srgbClr val="9195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D49FD8-F029-4513-9D48-FF64166B0F75}">
      <dsp:nvSpPr>
        <dsp:cNvPr id="0" name=""/>
        <dsp:cNvSpPr/>
      </dsp:nvSpPr>
      <dsp:spPr>
        <a:xfrm>
          <a:off x="4237751" y="8079374"/>
          <a:ext cx="7515696" cy="1878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462280" rIns="462280" bIns="462280" numCol="1" spcCol="1270" anchor="ctr" anchorCtr="0">
          <a:noAutofit/>
        </a:bodyPr>
        <a:lstStyle/>
        <a:p>
          <a:pPr lvl="0" algn="ctr" defTabSz="2889250">
            <a:lnSpc>
              <a:spcPct val="90000"/>
            </a:lnSpc>
            <a:spcBef>
              <a:spcPct val="0"/>
            </a:spcBef>
            <a:spcAft>
              <a:spcPct val="35000"/>
            </a:spcAft>
          </a:pPr>
          <a:r>
            <a:rPr lang="en-US" sz="6500" kern="1200" dirty="0" smtClean="0">
              <a:latin typeface="Arial" panose="020B0604020202020204" pitchFamily="34" charset="0"/>
              <a:cs typeface="Arial" panose="020B0604020202020204" pitchFamily="34" charset="0"/>
            </a:rPr>
            <a:t>Content</a:t>
          </a:r>
          <a:endParaRPr lang="en-US" sz="6500" kern="1200" dirty="0">
            <a:latin typeface="Arial" panose="020B0604020202020204" pitchFamily="34" charset="0"/>
            <a:cs typeface="Arial" panose="020B0604020202020204" pitchFamily="34" charset="0"/>
          </a:endParaRPr>
        </a:p>
      </dsp:txBody>
      <dsp:txXfrm>
        <a:off x="4237751" y="8079374"/>
        <a:ext cx="7515696" cy="1878924"/>
      </dsp:txXfrm>
    </dsp:sp>
    <dsp:sp modelId="{2B85D500-0679-4651-8EBB-0F5D04CEA67C}">
      <dsp:nvSpPr>
        <dsp:cNvPr id="0" name=""/>
        <dsp:cNvSpPr/>
      </dsp:nvSpPr>
      <dsp:spPr>
        <a:xfrm>
          <a:off x="6315530" y="3649764"/>
          <a:ext cx="3353005" cy="3353005"/>
        </a:xfrm>
        <a:prstGeom prst="ellipse">
          <a:avLst/>
        </a:prstGeom>
        <a:solidFill>
          <a:srgbClr val="FDC21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2133600">
            <a:lnSpc>
              <a:spcPct val="90000"/>
            </a:lnSpc>
            <a:spcBef>
              <a:spcPct val="0"/>
            </a:spcBef>
            <a:spcAft>
              <a:spcPct val="35000"/>
            </a:spcAft>
          </a:pPr>
          <a:r>
            <a:rPr lang="en-US" sz="4800" kern="1200" dirty="0" smtClean="0">
              <a:latin typeface="Arial" panose="020B0604020202020204" pitchFamily="34" charset="0"/>
              <a:cs typeface="Arial" panose="020B0604020202020204" pitchFamily="34" charset="0"/>
            </a:rPr>
            <a:t>Content</a:t>
          </a:r>
          <a:endParaRPr lang="en-US" sz="4800" kern="1200" dirty="0">
            <a:latin typeface="Arial" panose="020B0604020202020204" pitchFamily="34" charset="0"/>
            <a:cs typeface="Arial" panose="020B0604020202020204" pitchFamily="34" charset="0"/>
          </a:endParaRPr>
        </a:p>
      </dsp:txBody>
      <dsp:txXfrm>
        <a:off x="6806566" y="4140800"/>
        <a:ext cx="2370933" cy="2370933"/>
      </dsp:txXfrm>
    </dsp:sp>
    <dsp:sp modelId="{2224D2BF-CFC7-4975-B1DA-7B7CF6F45C4C}">
      <dsp:nvSpPr>
        <dsp:cNvPr id="0" name=""/>
        <dsp:cNvSpPr/>
      </dsp:nvSpPr>
      <dsp:spPr>
        <a:xfrm>
          <a:off x="3810363" y="700007"/>
          <a:ext cx="3842559" cy="3842559"/>
        </a:xfrm>
        <a:prstGeom prst="ellipse">
          <a:avLst/>
        </a:prstGeom>
        <a:solidFill>
          <a:srgbClr val="5994A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lvl="0" algn="ctr" defTabSz="2089150">
            <a:lnSpc>
              <a:spcPct val="90000"/>
            </a:lnSpc>
            <a:spcBef>
              <a:spcPct val="0"/>
            </a:spcBef>
            <a:spcAft>
              <a:spcPct val="35000"/>
            </a:spcAft>
          </a:pPr>
          <a:r>
            <a:rPr lang="en-US" sz="4700" kern="1200" dirty="0" smtClean="0">
              <a:latin typeface="Arial" panose="020B0604020202020204" pitchFamily="34" charset="0"/>
              <a:cs typeface="Arial" panose="020B0604020202020204" pitchFamily="34" charset="0"/>
            </a:rPr>
            <a:t>Content</a:t>
          </a:r>
          <a:endParaRPr lang="en-US" sz="4700" kern="1200" dirty="0">
            <a:latin typeface="Arial" panose="020B0604020202020204" pitchFamily="34" charset="0"/>
            <a:cs typeface="Arial" panose="020B0604020202020204" pitchFamily="34" charset="0"/>
          </a:endParaRPr>
        </a:p>
      </dsp:txBody>
      <dsp:txXfrm>
        <a:off x="4373093" y="1262737"/>
        <a:ext cx="2717099" cy="2717099"/>
      </dsp:txXfrm>
    </dsp:sp>
    <dsp:sp modelId="{D6BFA6AA-1509-48D2-9BCC-3581422FDB99}">
      <dsp:nvSpPr>
        <dsp:cNvPr id="0" name=""/>
        <dsp:cNvSpPr/>
      </dsp:nvSpPr>
      <dsp:spPr>
        <a:xfrm>
          <a:off x="7266669" y="476459"/>
          <a:ext cx="3762517" cy="3762517"/>
        </a:xfrm>
        <a:prstGeom prst="ellipse">
          <a:avLst/>
        </a:prstGeom>
        <a:solidFill>
          <a:srgbClr val="D3124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9690" tIns="59690" rIns="59690" bIns="59690" numCol="1" spcCol="1270" anchor="ctr" anchorCtr="0">
          <a:noAutofit/>
        </a:bodyPr>
        <a:lstStyle/>
        <a:p>
          <a:pPr lvl="0" algn="ctr" defTabSz="2089150">
            <a:lnSpc>
              <a:spcPct val="90000"/>
            </a:lnSpc>
            <a:spcBef>
              <a:spcPct val="0"/>
            </a:spcBef>
            <a:spcAft>
              <a:spcPct val="35000"/>
            </a:spcAft>
          </a:pPr>
          <a:r>
            <a:rPr lang="en-US" sz="4700" kern="1200" dirty="0" smtClean="0">
              <a:latin typeface="Arial" panose="020B0604020202020204" pitchFamily="34" charset="0"/>
              <a:cs typeface="Arial" panose="020B0604020202020204" pitchFamily="34" charset="0"/>
            </a:rPr>
            <a:t>Content</a:t>
          </a:r>
          <a:endParaRPr lang="en-US" sz="4700" kern="1200" dirty="0">
            <a:latin typeface="Arial" panose="020B0604020202020204" pitchFamily="34" charset="0"/>
            <a:cs typeface="Arial" panose="020B0604020202020204" pitchFamily="34" charset="0"/>
          </a:endParaRPr>
        </a:p>
      </dsp:txBody>
      <dsp:txXfrm>
        <a:off x="7817677" y="1027467"/>
        <a:ext cx="2660501" cy="2660501"/>
      </dsp:txXfrm>
    </dsp:sp>
    <dsp:sp modelId="{4912DBBC-AF77-4689-A315-300C4182EAA3}">
      <dsp:nvSpPr>
        <dsp:cNvPr id="0" name=""/>
        <dsp:cNvSpPr/>
      </dsp:nvSpPr>
      <dsp:spPr>
        <a:xfrm>
          <a:off x="1695391" y="0"/>
          <a:ext cx="12593226" cy="7014650"/>
        </a:xfrm>
        <a:prstGeom prst="funnel">
          <a:avLst/>
        </a:prstGeom>
        <a:solidFill>
          <a:schemeClr val="lt1">
            <a:alpha val="40000"/>
            <a:hueOff val="0"/>
            <a:satOff val="0"/>
            <a:lumOff val="0"/>
            <a:alphaOff val="0"/>
          </a:schemeClr>
        </a:solidFill>
        <a:ln w="6350" cap="flat" cmpd="sng" algn="ctr">
          <a:solidFill>
            <a:srgbClr val="919598"/>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7E11E-7EED-4E55-A4C7-79CC0CA73E8A}">
      <dsp:nvSpPr>
        <dsp:cNvPr id="0" name=""/>
        <dsp:cNvSpPr/>
      </dsp:nvSpPr>
      <dsp:spPr>
        <a:xfrm rot="10800000">
          <a:off x="8027779" y="3690985"/>
          <a:ext cx="2874945" cy="2525282"/>
        </a:xfrm>
        <a:prstGeom prst="bentArrow">
          <a:avLst>
            <a:gd name="adj1" fmla="val 32840"/>
            <a:gd name="adj2" fmla="val 25000"/>
            <a:gd name="adj3" fmla="val 35780"/>
            <a:gd name="adj4" fmla="val 0"/>
          </a:avLst>
        </a:prstGeom>
        <a:solidFill>
          <a:srgbClr val="9195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DF2776-77F3-4A9E-B1AA-DD813FC539EB}">
      <dsp:nvSpPr>
        <dsp:cNvPr id="0" name=""/>
        <dsp:cNvSpPr/>
      </dsp:nvSpPr>
      <dsp:spPr>
        <a:xfrm>
          <a:off x="7101503" y="716827"/>
          <a:ext cx="4251089" cy="2975624"/>
        </a:xfrm>
        <a:prstGeom prst="roundRect">
          <a:avLst>
            <a:gd name="adj" fmla="val 16670"/>
          </a:avLst>
        </a:prstGeom>
        <a:solidFill>
          <a:srgbClr val="D3124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latin typeface="Arial" panose="020B0604020202020204" pitchFamily="34" charset="0"/>
              <a:cs typeface="Arial" panose="020B0604020202020204" pitchFamily="34" charset="0"/>
            </a:rPr>
            <a:t>Model</a:t>
          </a:r>
          <a:endParaRPr lang="en-US" sz="6500" kern="1200" dirty="0">
            <a:latin typeface="Arial" panose="020B0604020202020204" pitchFamily="34" charset="0"/>
            <a:cs typeface="Arial" panose="020B0604020202020204" pitchFamily="34" charset="0"/>
          </a:endParaRPr>
        </a:p>
      </dsp:txBody>
      <dsp:txXfrm>
        <a:off x="7246787" y="862111"/>
        <a:ext cx="3960521" cy="2685056"/>
      </dsp:txXfrm>
    </dsp:sp>
    <dsp:sp modelId="{29BBA030-6F95-4916-A10A-5360D1B41BD9}">
      <dsp:nvSpPr>
        <dsp:cNvPr id="0" name=""/>
        <dsp:cNvSpPr/>
      </dsp:nvSpPr>
      <dsp:spPr>
        <a:xfrm>
          <a:off x="4054312" y="1000621"/>
          <a:ext cx="3091837" cy="2405031"/>
        </a:xfrm>
        <a:prstGeom prst="rect">
          <a:avLst/>
        </a:prstGeom>
        <a:noFill/>
        <a:ln>
          <a:noFill/>
        </a:ln>
        <a:effectLst/>
      </dsp:spPr>
      <dsp:style>
        <a:lnRef idx="0">
          <a:scrgbClr r="0" g="0" b="0"/>
        </a:lnRef>
        <a:fillRef idx="0">
          <a:scrgbClr r="0" g="0" b="0"/>
        </a:fillRef>
        <a:effectRef idx="0">
          <a:scrgbClr r="0" g="0" b="0"/>
        </a:effectRef>
        <a:fontRef idx="minor"/>
      </dsp:style>
    </dsp:sp>
    <dsp:sp modelId="{BFEAB270-66CC-47CA-91BB-74D8203BB446}">
      <dsp:nvSpPr>
        <dsp:cNvPr id="0" name=""/>
        <dsp:cNvSpPr/>
      </dsp:nvSpPr>
      <dsp:spPr>
        <a:xfrm rot="10800000">
          <a:off x="4524605" y="7033593"/>
          <a:ext cx="2874945" cy="2525282"/>
        </a:xfrm>
        <a:prstGeom prst="bentArrow">
          <a:avLst>
            <a:gd name="adj1" fmla="val 32840"/>
            <a:gd name="adj2" fmla="val 25000"/>
            <a:gd name="adj3" fmla="val 35780"/>
            <a:gd name="adj4" fmla="val 0"/>
          </a:avLst>
        </a:prstGeom>
        <a:solidFill>
          <a:srgbClr val="9195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535AB4-E0C8-4DC1-8678-3B0B4F7BBEE6}">
      <dsp:nvSpPr>
        <dsp:cNvPr id="0" name=""/>
        <dsp:cNvSpPr/>
      </dsp:nvSpPr>
      <dsp:spPr>
        <a:xfrm>
          <a:off x="3598328" y="4059436"/>
          <a:ext cx="4251089" cy="2975624"/>
        </a:xfrm>
        <a:prstGeom prst="roundRect">
          <a:avLst>
            <a:gd name="adj" fmla="val 16670"/>
          </a:avLst>
        </a:prstGeom>
        <a:solidFill>
          <a:srgbClr val="FDC21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latin typeface="Arial" panose="020B0604020202020204" pitchFamily="34" charset="0"/>
              <a:cs typeface="Arial" panose="020B0604020202020204" pitchFamily="34" charset="0"/>
            </a:rPr>
            <a:t>Model</a:t>
          </a:r>
          <a:endParaRPr lang="en-US" sz="6500" kern="1200" dirty="0">
            <a:latin typeface="Arial" panose="020B0604020202020204" pitchFamily="34" charset="0"/>
            <a:cs typeface="Arial" panose="020B0604020202020204" pitchFamily="34" charset="0"/>
          </a:endParaRPr>
        </a:p>
      </dsp:txBody>
      <dsp:txXfrm>
        <a:off x="3743612" y="4204720"/>
        <a:ext cx="3960521" cy="2685056"/>
      </dsp:txXfrm>
    </dsp:sp>
    <dsp:sp modelId="{EDD1C497-C1FD-4A9A-BDAB-B05EB820F762}">
      <dsp:nvSpPr>
        <dsp:cNvPr id="0" name=""/>
        <dsp:cNvSpPr/>
      </dsp:nvSpPr>
      <dsp:spPr>
        <a:xfrm>
          <a:off x="551138" y="4343229"/>
          <a:ext cx="3091837" cy="2405031"/>
        </a:xfrm>
        <a:prstGeom prst="rect">
          <a:avLst/>
        </a:prstGeom>
        <a:noFill/>
        <a:ln>
          <a:noFill/>
        </a:ln>
        <a:effectLst/>
      </dsp:spPr>
      <dsp:style>
        <a:lnRef idx="0">
          <a:scrgbClr r="0" g="0" b="0"/>
        </a:lnRef>
        <a:fillRef idx="0">
          <a:scrgbClr r="0" g="0" b="0"/>
        </a:fillRef>
        <a:effectRef idx="0">
          <a:scrgbClr r="0" g="0" b="0"/>
        </a:effectRef>
        <a:fontRef idx="minor"/>
      </dsp:style>
    </dsp:sp>
    <dsp:sp modelId="{51447CEE-4971-434E-A107-7C971CEDC5F3}">
      <dsp:nvSpPr>
        <dsp:cNvPr id="0" name=""/>
        <dsp:cNvSpPr/>
      </dsp:nvSpPr>
      <dsp:spPr>
        <a:xfrm>
          <a:off x="95154" y="7402044"/>
          <a:ext cx="4251089" cy="2975624"/>
        </a:xfrm>
        <a:prstGeom prst="roundRect">
          <a:avLst>
            <a:gd name="adj" fmla="val 16670"/>
          </a:avLst>
        </a:prstGeom>
        <a:solidFill>
          <a:srgbClr val="5994A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en-US" sz="6500" kern="1200" dirty="0" smtClean="0">
              <a:latin typeface="Arial" panose="020B0604020202020204" pitchFamily="34" charset="0"/>
              <a:cs typeface="Arial" panose="020B0604020202020204" pitchFamily="34" charset="0"/>
            </a:rPr>
            <a:t>Model</a:t>
          </a:r>
          <a:endParaRPr lang="en-US" sz="6500" kern="1200" dirty="0">
            <a:latin typeface="Arial" panose="020B0604020202020204" pitchFamily="34" charset="0"/>
            <a:cs typeface="Arial" panose="020B0604020202020204" pitchFamily="34" charset="0"/>
          </a:endParaRPr>
        </a:p>
      </dsp:txBody>
      <dsp:txXfrm>
        <a:off x="240438" y="7547328"/>
        <a:ext cx="3960521" cy="26850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8CB0B9-1D12-8547-934A-5B1179FA67ED}">
      <dsp:nvSpPr>
        <dsp:cNvPr id="0" name=""/>
        <dsp:cNvSpPr/>
      </dsp:nvSpPr>
      <dsp:spPr>
        <a:xfrm>
          <a:off x="194001" y="221468"/>
          <a:ext cx="5506639" cy="330398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Slide/ePoster Size: 40.97 inches by 23.04 inches. Presentation slides should be set to this size, which is a 16:9 Ratio at 1080p resolution (1920 X1080 pixels)</a:t>
          </a:r>
          <a:endParaRPr lang="en-US" sz="3300" kern="1200" dirty="0"/>
        </a:p>
      </dsp:txBody>
      <dsp:txXfrm>
        <a:off x="194001" y="221468"/>
        <a:ext cx="5506639" cy="3303983"/>
      </dsp:txXfrm>
    </dsp:sp>
    <dsp:sp modelId="{86EF26C7-6E5E-E241-B1D8-1C026EF67E42}">
      <dsp:nvSpPr>
        <dsp:cNvPr id="0" name=""/>
        <dsp:cNvSpPr/>
      </dsp:nvSpPr>
      <dsp:spPr>
        <a:xfrm>
          <a:off x="18157321" y="3908218"/>
          <a:ext cx="5506639" cy="3303983"/>
        </a:xfrm>
        <a:prstGeom prst="rect">
          <a:avLst/>
        </a:prstGeom>
        <a:gradFill rotWithShape="0">
          <a:gsLst>
            <a:gs pos="0">
              <a:schemeClr val="accent3">
                <a:hueOff val="387228"/>
                <a:satOff val="14286"/>
                <a:lumOff val="-2101"/>
                <a:alphaOff val="0"/>
                <a:satMod val="103000"/>
                <a:lumMod val="102000"/>
                <a:tint val="94000"/>
              </a:schemeClr>
            </a:gs>
            <a:gs pos="50000">
              <a:schemeClr val="accent3">
                <a:hueOff val="387228"/>
                <a:satOff val="14286"/>
                <a:lumOff val="-2101"/>
                <a:alphaOff val="0"/>
                <a:satMod val="110000"/>
                <a:lumMod val="100000"/>
                <a:shade val="100000"/>
              </a:schemeClr>
            </a:gs>
            <a:gs pos="100000">
              <a:schemeClr val="accent3">
                <a:hueOff val="387228"/>
                <a:satOff val="14286"/>
                <a:lumOff val="-210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Font Size: Larger than 28 points</a:t>
          </a:r>
        </a:p>
        <a:p>
          <a:pPr lvl="0" algn="ctr" defTabSz="1466850">
            <a:lnSpc>
              <a:spcPct val="90000"/>
            </a:lnSpc>
            <a:spcBef>
              <a:spcPct val="0"/>
            </a:spcBef>
            <a:spcAft>
              <a:spcPct val="35000"/>
            </a:spcAft>
          </a:pPr>
          <a:r>
            <a:rPr lang="en-US" sz="3300" kern="1200" dirty="0" smtClean="0"/>
            <a:t>Font type: Arial, Calibri, Times New Roman</a:t>
          </a:r>
          <a:endParaRPr lang="en-US" sz="3300" kern="1200" dirty="0"/>
        </a:p>
      </dsp:txBody>
      <dsp:txXfrm>
        <a:off x="18157321" y="3908218"/>
        <a:ext cx="5506639" cy="3303983"/>
      </dsp:txXfrm>
    </dsp:sp>
    <dsp:sp modelId="{BCBD0754-98E9-CE47-88B0-81D0E7533867}">
      <dsp:nvSpPr>
        <dsp:cNvPr id="0" name=""/>
        <dsp:cNvSpPr/>
      </dsp:nvSpPr>
      <dsp:spPr>
        <a:xfrm>
          <a:off x="12240602" y="3947932"/>
          <a:ext cx="5506639" cy="3303983"/>
        </a:xfrm>
        <a:prstGeom prst="rect">
          <a:avLst/>
        </a:prstGeom>
        <a:gradFill rotWithShape="0">
          <a:gsLst>
            <a:gs pos="0">
              <a:schemeClr val="accent3">
                <a:hueOff val="774457"/>
                <a:satOff val="28571"/>
                <a:lumOff val="-4202"/>
                <a:alphaOff val="0"/>
                <a:satMod val="103000"/>
                <a:lumMod val="102000"/>
                <a:tint val="94000"/>
              </a:schemeClr>
            </a:gs>
            <a:gs pos="50000">
              <a:schemeClr val="accent3">
                <a:hueOff val="774457"/>
                <a:satOff val="28571"/>
                <a:lumOff val="-4202"/>
                <a:alphaOff val="0"/>
                <a:satMod val="110000"/>
                <a:lumMod val="100000"/>
                <a:shade val="100000"/>
              </a:schemeClr>
            </a:gs>
            <a:gs pos="100000">
              <a:schemeClr val="accent3">
                <a:hueOff val="774457"/>
                <a:satOff val="28571"/>
                <a:lumOff val="-420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Embedded videos can only be displayed in the following formats: </a:t>
          </a:r>
        </a:p>
        <a:p>
          <a:pPr lvl="0" algn="ctr" defTabSz="1466850">
            <a:lnSpc>
              <a:spcPct val="90000"/>
            </a:lnSpc>
            <a:spcBef>
              <a:spcPct val="0"/>
            </a:spcBef>
            <a:spcAft>
              <a:spcPct val="35000"/>
            </a:spcAft>
          </a:pPr>
          <a:r>
            <a:rPr lang="en-US" sz="3300" kern="1200" dirty="0" smtClean="0"/>
            <a:t> .mov, .mp4, .m4v and mpeg *Upload file along with your presentation </a:t>
          </a:r>
          <a:endParaRPr lang="en-US" sz="3300" kern="1200" dirty="0"/>
        </a:p>
      </dsp:txBody>
      <dsp:txXfrm>
        <a:off x="12240602" y="3947932"/>
        <a:ext cx="5506639" cy="3303983"/>
      </dsp:txXfrm>
    </dsp:sp>
    <dsp:sp modelId="{AB4F6989-6908-5B4B-9364-504431C718FD}">
      <dsp:nvSpPr>
        <dsp:cNvPr id="0" name=""/>
        <dsp:cNvSpPr/>
      </dsp:nvSpPr>
      <dsp:spPr>
        <a:xfrm>
          <a:off x="18106439" y="164771"/>
          <a:ext cx="5506639" cy="3303983"/>
        </a:xfrm>
        <a:prstGeom prst="rect">
          <a:avLst/>
        </a:prstGeom>
        <a:gradFill rotWithShape="0">
          <a:gsLst>
            <a:gs pos="0">
              <a:schemeClr val="accent3">
                <a:hueOff val="1161685"/>
                <a:satOff val="42857"/>
                <a:lumOff val="-6303"/>
                <a:alphaOff val="0"/>
                <a:satMod val="103000"/>
                <a:lumMod val="102000"/>
                <a:tint val="94000"/>
              </a:schemeClr>
            </a:gs>
            <a:gs pos="50000">
              <a:schemeClr val="accent3">
                <a:hueOff val="1161685"/>
                <a:satOff val="42857"/>
                <a:lumOff val="-6303"/>
                <a:alphaOff val="0"/>
                <a:satMod val="110000"/>
                <a:lumMod val="100000"/>
                <a:shade val="100000"/>
              </a:schemeClr>
            </a:gs>
            <a:gs pos="100000">
              <a:schemeClr val="accent3">
                <a:hueOff val="1161685"/>
                <a:satOff val="42857"/>
                <a:lumOff val="-63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Check all your hyperlinks to make sure it goes to your desired slide </a:t>
          </a:r>
          <a:endParaRPr lang="en-US" sz="3300" kern="1200" dirty="0"/>
        </a:p>
      </dsp:txBody>
      <dsp:txXfrm>
        <a:off x="18106439" y="164771"/>
        <a:ext cx="5506639" cy="3303983"/>
      </dsp:txXfrm>
    </dsp:sp>
    <dsp:sp modelId="{5D687268-C77F-7544-BA77-9C6C1F7C82E4}">
      <dsp:nvSpPr>
        <dsp:cNvPr id="0" name=""/>
        <dsp:cNvSpPr/>
      </dsp:nvSpPr>
      <dsp:spPr>
        <a:xfrm>
          <a:off x="162118" y="3930013"/>
          <a:ext cx="5506639" cy="3303983"/>
        </a:xfrm>
        <a:prstGeom prst="rect">
          <a:avLst/>
        </a:prstGeom>
        <a:gradFill rotWithShape="0">
          <a:gsLst>
            <a:gs pos="0">
              <a:schemeClr val="accent3">
                <a:hueOff val="1548914"/>
                <a:satOff val="57143"/>
                <a:lumOff val="-8403"/>
                <a:alphaOff val="0"/>
                <a:satMod val="103000"/>
                <a:lumMod val="102000"/>
                <a:tint val="94000"/>
              </a:schemeClr>
            </a:gs>
            <a:gs pos="50000">
              <a:schemeClr val="accent3">
                <a:hueOff val="1548914"/>
                <a:satOff val="57143"/>
                <a:lumOff val="-8403"/>
                <a:alphaOff val="0"/>
                <a:satMod val="110000"/>
                <a:lumMod val="100000"/>
                <a:shade val="100000"/>
              </a:schemeClr>
            </a:gs>
            <a:gs pos="100000">
              <a:schemeClr val="accent3">
                <a:hueOff val="1548914"/>
                <a:satOff val="57143"/>
                <a:lumOff val="-84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Save all mathematical formulas to images (.jpg, .</a:t>
          </a:r>
          <a:r>
            <a:rPr lang="en-US" sz="3300" kern="1200" dirty="0" err="1" smtClean="0"/>
            <a:t>png</a:t>
          </a:r>
          <a:r>
            <a:rPr lang="en-US" sz="3300" kern="1200" dirty="0" smtClean="0"/>
            <a:t>) when embedding  or upload your excel file along with your presentation</a:t>
          </a:r>
          <a:endParaRPr lang="en-US" sz="3300" kern="1200" dirty="0"/>
        </a:p>
      </dsp:txBody>
      <dsp:txXfrm>
        <a:off x="162118" y="3930013"/>
        <a:ext cx="5506639" cy="3303983"/>
      </dsp:txXfrm>
    </dsp:sp>
    <dsp:sp modelId="{5399DDA1-D925-3A4F-8F4D-7A189B163A30}">
      <dsp:nvSpPr>
        <dsp:cNvPr id="0" name=""/>
        <dsp:cNvSpPr/>
      </dsp:nvSpPr>
      <dsp:spPr>
        <a:xfrm>
          <a:off x="6063308" y="3908207"/>
          <a:ext cx="5506639" cy="3303983"/>
        </a:xfrm>
        <a:prstGeom prst="rect">
          <a:avLst/>
        </a:prstGeom>
        <a:gradFill rotWithShape="0">
          <a:gsLst>
            <a:gs pos="0">
              <a:schemeClr val="accent3">
                <a:hueOff val="1936142"/>
                <a:satOff val="71429"/>
                <a:lumOff val="-10504"/>
                <a:alphaOff val="0"/>
                <a:satMod val="103000"/>
                <a:lumMod val="102000"/>
                <a:tint val="94000"/>
              </a:schemeClr>
            </a:gs>
            <a:gs pos="50000">
              <a:schemeClr val="accent3">
                <a:hueOff val="1936142"/>
                <a:satOff val="71429"/>
                <a:lumOff val="-10504"/>
                <a:alphaOff val="0"/>
                <a:satMod val="110000"/>
                <a:lumMod val="100000"/>
                <a:shade val="100000"/>
              </a:schemeClr>
            </a:gs>
            <a:gs pos="100000">
              <a:schemeClr val="accent3">
                <a:hueOff val="1936142"/>
                <a:satOff val="71429"/>
                <a:lumOff val="-105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Save as .</a:t>
          </a:r>
          <a:r>
            <a:rPr lang="en-US" sz="3300" kern="1200" dirty="0" err="1" smtClean="0"/>
            <a:t>pptx</a:t>
          </a:r>
          <a:r>
            <a:rPr lang="en-US" sz="3300" kern="1200" dirty="0" smtClean="0"/>
            <a:t> to ensure all your embedded images and video are included</a:t>
          </a:r>
          <a:endParaRPr lang="en-US" sz="3300" kern="1200" dirty="0"/>
        </a:p>
      </dsp:txBody>
      <dsp:txXfrm>
        <a:off x="6063308" y="3908207"/>
        <a:ext cx="5506639" cy="3303983"/>
      </dsp:txXfrm>
    </dsp:sp>
    <dsp:sp modelId="{0587A322-5398-0741-8883-EED1101775AE}">
      <dsp:nvSpPr>
        <dsp:cNvPr id="0" name=""/>
        <dsp:cNvSpPr/>
      </dsp:nvSpPr>
      <dsp:spPr>
        <a:xfrm>
          <a:off x="12232892" y="198428"/>
          <a:ext cx="5506639" cy="3303983"/>
        </a:xfrm>
        <a:prstGeom prst="rect">
          <a:avLst/>
        </a:prstGeom>
        <a:gradFill rotWithShape="0">
          <a:gsLst>
            <a:gs pos="0">
              <a:schemeClr val="accent3">
                <a:hueOff val="2323371"/>
                <a:satOff val="85714"/>
                <a:lumOff val="-12605"/>
                <a:alphaOff val="0"/>
                <a:satMod val="103000"/>
                <a:lumMod val="102000"/>
                <a:tint val="94000"/>
              </a:schemeClr>
            </a:gs>
            <a:gs pos="50000">
              <a:schemeClr val="accent3">
                <a:hueOff val="2323371"/>
                <a:satOff val="85714"/>
                <a:lumOff val="-12605"/>
                <a:alphaOff val="0"/>
                <a:satMod val="110000"/>
                <a:lumMod val="100000"/>
                <a:shade val="100000"/>
              </a:schemeClr>
            </a:gs>
            <a:gs pos="100000">
              <a:schemeClr val="accent3">
                <a:hueOff val="2323371"/>
                <a:satOff val="85714"/>
                <a:lumOff val="-1260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Layout should always be in landscape orientation &amp; recommended 1-6 slides max unless you hyperlink</a:t>
          </a:r>
          <a:endParaRPr lang="en-US" sz="3300" kern="1200" dirty="0"/>
        </a:p>
      </dsp:txBody>
      <dsp:txXfrm>
        <a:off x="12232892" y="198428"/>
        <a:ext cx="5506639" cy="3303983"/>
      </dsp:txXfrm>
    </dsp:sp>
    <dsp:sp modelId="{14C241D1-5B9A-144F-B400-17670A0CD455}">
      <dsp:nvSpPr>
        <dsp:cNvPr id="0" name=""/>
        <dsp:cNvSpPr/>
      </dsp:nvSpPr>
      <dsp:spPr>
        <a:xfrm>
          <a:off x="6079222" y="219970"/>
          <a:ext cx="5506639" cy="3303983"/>
        </a:xfrm>
        <a:prstGeom prst="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Slide Show Toolbar: Select “Setup Slide Show” then select “loop continuously until stopped”</a:t>
          </a:r>
          <a:endParaRPr lang="en-US" sz="3300" kern="1200" dirty="0"/>
        </a:p>
      </dsp:txBody>
      <dsp:txXfrm>
        <a:off x="6079222" y="219970"/>
        <a:ext cx="5506639" cy="3303983"/>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5265738" y="0"/>
            <a:ext cx="4029075" cy="350838"/>
          </a:xfrm>
          <a:prstGeom prst="rect">
            <a:avLst/>
          </a:prstGeom>
        </p:spPr>
        <p:txBody>
          <a:bodyPr vert="horz" lIns="91440" tIns="45720" rIns="91440" bIns="45720" rtlCol="0"/>
          <a:lstStyle>
            <a:lvl1pPr algn="r">
              <a:defRPr sz="1200"/>
            </a:lvl1pPr>
          </a:lstStyle>
          <a:p>
            <a:fld id="{6E82BFF7-06E1-459A-A051-44B3F70FE407}" type="datetimeFigureOut">
              <a:rPr lang="en-CA" smtClean="0"/>
              <a:t>2018-02-13</a:t>
            </a:fld>
            <a:endParaRPr lang="en-CA"/>
          </a:p>
        </p:txBody>
      </p:sp>
      <p:sp>
        <p:nvSpPr>
          <p:cNvPr id="4" name="Footer Placeholder 3"/>
          <p:cNvSpPr>
            <a:spLocks noGrp="1"/>
          </p:cNvSpPr>
          <p:nvPr>
            <p:ph type="ftr" sz="quarter" idx="2"/>
          </p:nvPr>
        </p:nvSpPr>
        <p:spPr>
          <a:xfrm>
            <a:off x="0" y="6659563"/>
            <a:ext cx="4029075" cy="35083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5265738" y="6659563"/>
            <a:ext cx="4029075" cy="350837"/>
          </a:xfrm>
          <a:prstGeom prst="rect">
            <a:avLst/>
          </a:prstGeom>
        </p:spPr>
        <p:txBody>
          <a:bodyPr vert="horz" lIns="91440" tIns="45720" rIns="91440" bIns="45720" rtlCol="0" anchor="b"/>
          <a:lstStyle>
            <a:lvl1pPr algn="r">
              <a:defRPr sz="1200"/>
            </a:lvl1pPr>
          </a:lstStyle>
          <a:p>
            <a:fld id="{56B0F827-F4F9-4B01-AA4F-AC0C5F3546C9}" type="slidenum">
              <a:rPr lang="en-CA" smtClean="0"/>
              <a:t>‹#›</a:t>
            </a:fld>
            <a:endParaRPr lang="en-CA"/>
          </a:p>
        </p:txBody>
      </p:sp>
    </p:spTree>
    <p:extLst>
      <p:ext uri="{BB962C8B-B14F-4D97-AF65-F5344CB8AC3E}">
        <p14:creationId xmlns:p14="http://schemas.microsoft.com/office/powerpoint/2010/main" val="10642192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2143"/>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5266347" y="0"/>
            <a:ext cx="4028440" cy="352143"/>
          </a:xfrm>
          <a:prstGeom prst="rect">
            <a:avLst/>
          </a:prstGeom>
        </p:spPr>
        <p:txBody>
          <a:bodyPr vert="horz" lIns="93177" tIns="46589" rIns="93177" bIns="46589" rtlCol="0"/>
          <a:lstStyle>
            <a:lvl1pPr algn="r">
              <a:defRPr sz="1200"/>
            </a:lvl1pPr>
          </a:lstStyle>
          <a:p>
            <a:fld id="{5C953ADA-3348-465B-9582-B89ECC1E5D82}" type="datetimeFigureOut">
              <a:rPr lang="en-CA" smtClean="0"/>
              <a:t>2018-02-13</a:t>
            </a:fld>
            <a:endParaRPr lang="en-CA"/>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929640" y="3373756"/>
            <a:ext cx="7437120" cy="2760344"/>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6658258"/>
            <a:ext cx="4028440" cy="352142"/>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5266347" y="6658258"/>
            <a:ext cx="4028440" cy="352142"/>
          </a:xfrm>
          <a:prstGeom prst="rect">
            <a:avLst/>
          </a:prstGeom>
        </p:spPr>
        <p:txBody>
          <a:bodyPr vert="horz" lIns="93177" tIns="46589" rIns="93177" bIns="46589" rtlCol="0" anchor="b"/>
          <a:lstStyle>
            <a:lvl1pPr algn="r">
              <a:defRPr sz="1200"/>
            </a:lvl1pPr>
          </a:lstStyle>
          <a:p>
            <a:fld id="{D76C1EB5-F3B2-4AE6-9666-3742B4388719}" type="slidenum">
              <a:rPr lang="en-CA" smtClean="0"/>
              <a:t>‹#›</a:t>
            </a:fld>
            <a:endParaRPr lang="en-CA"/>
          </a:p>
        </p:txBody>
      </p:sp>
    </p:spTree>
    <p:extLst>
      <p:ext uri="{BB962C8B-B14F-4D97-AF65-F5344CB8AC3E}">
        <p14:creationId xmlns:p14="http://schemas.microsoft.com/office/powerpoint/2010/main" val="733232853"/>
      </p:ext>
    </p:extLst>
  </p:cSld>
  <p:clrMap bg1="lt1" tx1="dk1" bg2="lt2" tx2="dk2" accent1="accent1" accent2="accent2" accent3="accent3" accent4="accent4" accent5="accent5" accent6="accent6" hlink="hlink" folHlink="folHlink"/>
  <p:notesStyle>
    <a:lvl1pPr marL="0" algn="l" defTabSz="2809403" rtl="0" eaLnBrk="1" latinLnBrk="0" hangingPunct="1">
      <a:defRPr sz="3687" kern="1200">
        <a:solidFill>
          <a:schemeClr val="tx1"/>
        </a:solidFill>
        <a:latin typeface="+mn-lt"/>
        <a:ea typeface="+mn-ea"/>
        <a:cs typeface="+mn-cs"/>
      </a:defRPr>
    </a:lvl1pPr>
    <a:lvl2pPr marL="1404701" algn="l" defTabSz="2809403" rtl="0" eaLnBrk="1" latinLnBrk="0" hangingPunct="1">
      <a:defRPr sz="3687" kern="1200">
        <a:solidFill>
          <a:schemeClr val="tx1"/>
        </a:solidFill>
        <a:latin typeface="+mn-lt"/>
        <a:ea typeface="+mn-ea"/>
        <a:cs typeface="+mn-cs"/>
      </a:defRPr>
    </a:lvl2pPr>
    <a:lvl3pPr marL="2809403" algn="l" defTabSz="2809403" rtl="0" eaLnBrk="1" latinLnBrk="0" hangingPunct="1">
      <a:defRPr sz="3687" kern="1200">
        <a:solidFill>
          <a:schemeClr val="tx1"/>
        </a:solidFill>
        <a:latin typeface="+mn-lt"/>
        <a:ea typeface="+mn-ea"/>
        <a:cs typeface="+mn-cs"/>
      </a:defRPr>
    </a:lvl3pPr>
    <a:lvl4pPr marL="4214104" algn="l" defTabSz="2809403" rtl="0" eaLnBrk="1" latinLnBrk="0" hangingPunct="1">
      <a:defRPr sz="3687" kern="1200">
        <a:solidFill>
          <a:schemeClr val="tx1"/>
        </a:solidFill>
        <a:latin typeface="+mn-lt"/>
        <a:ea typeface="+mn-ea"/>
        <a:cs typeface="+mn-cs"/>
      </a:defRPr>
    </a:lvl4pPr>
    <a:lvl5pPr marL="5618805" algn="l" defTabSz="2809403" rtl="0" eaLnBrk="1" latinLnBrk="0" hangingPunct="1">
      <a:defRPr sz="3687" kern="1200">
        <a:solidFill>
          <a:schemeClr val="tx1"/>
        </a:solidFill>
        <a:latin typeface="+mn-lt"/>
        <a:ea typeface="+mn-ea"/>
        <a:cs typeface="+mn-cs"/>
      </a:defRPr>
    </a:lvl5pPr>
    <a:lvl6pPr marL="7023506" algn="l" defTabSz="2809403" rtl="0" eaLnBrk="1" latinLnBrk="0" hangingPunct="1">
      <a:defRPr sz="3687" kern="1200">
        <a:solidFill>
          <a:schemeClr val="tx1"/>
        </a:solidFill>
        <a:latin typeface="+mn-lt"/>
        <a:ea typeface="+mn-ea"/>
        <a:cs typeface="+mn-cs"/>
      </a:defRPr>
    </a:lvl6pPr>
    <a:lvl7pPr marL="8428208" algn="l" defTabSz="2809403" rtl="0" eaLnBrk="1" latinLnBrk="0" hangingPunct="1">
      <a:defRPr sz="3687" kern="1200">
        <a:solidFill>
          <a:schemeClr val="tx1"/>
        </a:solidFill>
        <a:latin typeface="+mn-lt"/>
        <a:ea typeface="+mn-ea"/>
        <a:cs typeface="+mn-cs"/>
      </a:defRPr>
    </a:lvl7pPr>
    <a:lvl8pPr marL="9832909" algn="l" defTabSz="2809403" rtl="0" eaLnBrk="1" latinLnBrk="0" hangingPunct="1">
      <a:defRPr sz="3687" kern="1200">
        <a:solidFill>
          <a:schemeClr val="tx1"/>
        </a:solidFill>
        <a:latin typeface="+mn-lt"/>
        <a:ea typeface="+mn-ea"/>
        <a:cs typeface="+mn-cs"/>
      </a:defRPr>
    </a:lvl8pPr>
    <a:lvl9pPr marL="11237610" algn="l" defTabSz="2809403" rtl="0" eaLnBrk="1" latinLnBrk="0" hangingPunct="1">
      <a:defRPr sz="368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smtClean="0"/>
          </a:p>
        </p:txBody>
      </p:sp>
      <p:sp>
        <p:nvSpPr>
          <p:cNvPr id="4" name="Slide Number Placeholder 3"/>
          <p:cNvSpPr>
            <a:spLocks noGrp="1"/>
          </p:cNvSpPr>
          <p:nvPr>
            <p:ph type="sldNum" sz="quarter" idx="10"/>
          </p:nvPr>
        </p:nvSpPr>
        <p:spPr/>
        <p:txBody>
          <a:bodyPr/>
          <a:lstStyle/>
          <a:p>
            <a:fld id="{D76C1EB5-F3B2-4AE6-9666-3742B4388719}" type="slidenum">
              <a:rPr lang="en-CA" smtClean="0"/>
              <a:t>1</a:t>
            </a:fld>
            <a:endParaRPr lang="en-CA"/>
          </a:p>
        </p:txBody>
      </p:sp>
    </p:spTree>
    <p:extLst>
      <p:ext uri="{BB962C8B-B14F-4D97-AF65-F5344CB8AC3E}">
        <p14:creationId xmlns:p14="http://schemas.microsoft.com/office/powerpoint/2010/main" val="430452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76C1EB5-F3B2-4AE6-9666-3742B4388719}" type="slidenum">
              <a:rPr lang="en-CA" smtClean="0"/>
              <a:t>2</a:t>
            </a:fld>
            <a:endParaRPr lang="en-CA"/>
          </a:p>
        </p:txBody>
      </p:sp>
    </p:spTree>
    <p:extLst>
      <p:ext uri="{BB962C8B-B14F-4D97-AF65-F5344CB8AC3E}">
        <p14:creationId xmlns:p14="http://schemas.microsoft.com/office/powerpoint/2010/main" val="536715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76C1EB5-F3B2-4AE6-9666-3742B4388719}" type="slidenum">
              <a:rPr lang="en-CA" smtClean="0"/>
              <a:t>3</a:t>
            </a:fld>
            <a:endParaRPr lang="en-CA"/>
          </a:p>
        </p:txBody>
      </p:sp>
    </p:spTree>
    <p:extLst>
      <p:ext uri="{BB962C8B-B14F-4D97-AF65-F5344CB8AC3E}">
        <p14:creationId xmlns:p14="http://schemas.microsoft.com/office/powerpoint/2010/main" val="1326530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76C1EB5-F3B2-4AE6-9666-3742B4388719}" type="slidenum">
              <a:rPr lang="en-CA" smtClean="0"/>
              <a:t>4</a:t>
            </a:fld>
            <a:endParaRPr lang="en-CA"/>
          </a:p>
        </p:txBody>
      </p:sp>
    </p:spTree>
    <p:extLst>
      <p:ext uri="{BB962C8B-B14F-4D97-AF65-F5344CB8AC3E}">
        <p14:creationId xmlns:p14="http://schemas.microsoft.com/office/powerpoint/2010/main" val="3121646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aseline="0" dirty="0" smtClean="0"/>
          </a:p>
        </p:txBody>
      </p:sp>
      <p:sp>
        <p:nvSpPr>
          <p:cNvPr id="4" name="Slide Number Placeholder 3"/>
          <p:cNvSpPr>
            <a:spLocks noGrp="1"/>
          </p:cNvSpPr>
          <p:nvPr>
            <p:ph type="sldNum" sz="quarter" idx="10"/>
          </p:nvPr>
        </p:nvSpPr>
        <p:spPr/>
        <p:txBody>
          <a:bodyPr/>
          <a:lstStyle/>
          <a:p>
            <a:fld id="{D76C1EB5-F3B2-4AE6-9666-3742B4388719}" type="slidenum">
              <a:rPr lang="en-CA" smtClean="0"/>
              <a:t>5</a:t>
            </a:fld>
            <a:endParaRPr lang="en-CA"/>
          </a:p>
        </p:txBody>
      </p:sp>
    </p:spTree>
    <p:extLst>
      <p:ext uri="{BB962C8B-B14F-4D97-AF65-F5344CB8AC3E}">
        <p14:creationId xmlns:p14="http://schemas.microsoft.com/office/powerpoint/2010/main" val="879899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76C1EB5-F3B2-4AE6-9666-3742B4388719}" type="slidenum">
              <a:rPr lang="en-CA" smtClean="0"/>
              <a:t>6</a:t>
            </a:fld>
            <a:endParaRPr lang="en-CA"/>
          </a:p>
        </p:txBody>
      </p:sp>
    </p:spTree>
    <p:extLst>
      <p:ext uri="{BB962C8B-B14F-4D97-AF65-F5344CB8AC3E}">
        <p14:creationId xmlns:p14="http://schemas.microsoft.com/office/powerpoint/2010/main" val="83159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682927" y="3447889"/>
            <a:ext cx="28097560" cy="7334685"/>
          </a:xfrm>
        </p:spPr>
        <p:txBody>
          <a:bodyPr anchor="b"/>
          <a:lstStyle>
            <a:lvl1pPr algn="ctr">
              <a:defRPr sz="18432"/>
            </a:lvl1pPr>
          </a:lstStyle>
          <a:p>
            <a:r>
              <a:rPr lang="en-US" smtClean="0"/>
              <a:t>Click to edit Master title style</a:t>
            </a:r>
            <a:endParaRPr lang="en-CA"/>
          </a:p>
        </p:txBody>
      </p:sp>
      <p:sp>
        <p:nvSpPr>
          <p:cNvPr id="3" name="Subtitle 2"/>
          <p:cNvSpPr>
            <a:spLocks noGrp="1"/>
          </p:cNvSpPr>
          <p:nvPr>
            <p:ph type="subTitle" idx="1"/>
          </p:nvPr>
        </p:nvSpPr>
        <p:spPr>
          <a:xfrm>
            <a:off x="4682927" y="11065427"/>
            <a:ext cx="28097560" cy="5086486"/>
          </a:xfrm>
        </p:spPr>
        <p:txBody>
          <a:bodyPr/>
          <a:lstStyle>
            <a:lvl1pPr marL="0" indent="0" algn="ctr">
              <a:buNone/>
              <a:defRPr sz="7373"/>
            </a:lvl1pPr>
            <a:lvl2pPr marL="1404518" indent="0" algn="ctr">
              <a:buNone/>
              <a:defRPr sz="6144"/>
            </a:lvl2pPr>
            <a:lvl3pPr marL="2809037" indent="0" algn="ctr">
              <a:buNone/>
              <a:defRPr sz="5530"/>
            </a:lvl3pPr>
            <a:lvl4pPr marL="4213555" indent="0" algn="ctr">
              <a:buNone/>
              <a:defRPr sz="4915"/>
            </a:lvl4pPr>
            <a:lvl5pPr marL="5618074" indent="0" algn="ctr">
              <a:buNone/>
              <a:defRPr sz="4915"/>
            </a:lvl5pPr>
            <a:lvl6pPr marL="7022592" indent="0" algn="ctr">
              <a:buNone/>
              <a:defRPr sz="4915"/>
            </a:lvl6pPr>
            <a:lvl7pPr marL="8427110" indent="0" algn="ctr">
              <a:buNone/>
              <a:defRPr sz="4915"/>
            </a:lvl7pPr>
            <a:lvl8pPr marL="9831629" indent="0" algn="ctr">
              <a:buNone/>
              <a:defRPr sz="4915"/>
            </a:lvl8pPr>
            <a:lvl9pPr marL="11236147" indent="0" algn="ctr">
              <a:buNone/>
              <a:defRPr sz="4915"/>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2D6386D1-24CC-4058-9038-13AF65AE1780}" type="datetimeFigureOut">
              <a:rPr lang="en-CA" smtClean="0"/>
              <a:t>2018-02-13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427541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D6386D1-24CC-4058-9038-13AF65AE1780}" type="datetimeFigureOut">
              <a:rPr lang="en-CA" smtClean="0"/>
              <a:t>2018-02-13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289330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6097" y="5252301"/>
            <a:ext cx="32312194" cy="8763582"/>
          </a:xfrm>
        </p:spPr>
        <p:txBody>
          <a:bodyPr anchor="b"/>
          <a:lstStyle>
            <a:lvl1pPr>
              <a:defRPr sz="18432"/>
            </a:lvl1pPr>
          </a:lstStyle>
          <a:p>
            <a:r>
              <a:rPr lang="en-US" smtClean="0"/>
              <a:t>Click to edit Master title style</a:t>
            </a:r>
            <a:endParaRPr lang="en-CA"/>
          </a:p>
        </p:txBody>
      </p:sp>
      <p:sp>
        <p:nvSpPr>
          <p:cNvPr id="3" name="Text Placeholder 2"/>
          <p:cNvSpPr>
            <a:spLocks noGrp="1"/>
          </p:cNvSpPr>
          <p:nvPr>
            <p:ph type="body" idx="1"/>
          </p:nvPr>
        </p:nvSpPr>
        <p:spPr>
          <a:xfrm>
            <a:off x="2556097" y="14098791"/>
            <a:ext cx="32312194" cy="4608561"/>
          </a:xfrm>
        </p:spPr>
        <p:txBody>
          <a:bodyPr/>
          <a:lstStyle>
            <a:lvl1pPr marL="0" indent="0">
              <a:buNone/>
              <a:defRPr sz="7373">
                <a:solidFill>
                  <a:schemeClr val="tx1">
                    <a:tint val="75000"/>
                  </a:schemeClr>
                </a:solidFill>
              </a:defRPr>
            </a:lvl1pPr>
            <a:lvl2pPr marL="1404518" indent="0">
              <a:buNone/>
              <a:defRPr sz="6144">
                <a:solidFill>
                  <a:schemeClr val="tx1">
                    <a:tint val="75000"/>
                  </a:schemeClr>
                </a:solidFill>
              </a:defRPr>
            </a:lvl2pPr>
            <a:lvl3pPr marL="2809037" indent="0">
              <a:buNone/>
              <a:defRPr sz="5530">
                <a:solidFill>
                  <a:schemeClr val="tx1">
                    <a:tint val="75000"/>
                  </a:schemeClr>
                </a:solidFill>
              </a:defRPr>
            </a:lvl3pPr>
            <a:lvl4pPr marL="4213555" indent="0">
              <a:buNone/>
              <a:defRPr sz="4915">
                <a:solidFill>
                  <a:schemeClr val="tx1">
                    <a:tint val="75000"/>
                  </a:schemeClr>
                </a:solidFill>
              </a:defRPr>
            </a:lvl4pPr>
            <a:lvl5pPr marL="5618074" indent="0">
              <a:buNone/>
              <a:defRPr sz="4915">
                <a:solidFill>
                  <a:schemeClr val="tx1">
                    <a:tint val="75000"/>
                  </a:schemeClr>
                </a:solidFill>
              </a:defRPr>
            </a:lvl5pPr>
            <a:lvl6pPr marL="7022592" indent="0">
              <a:buNone/>
              <a:defRPr sz="4915">
                <a:solidFill>
                  <a:schemeClr val="tx1">
                    <a:tint val="75000"/>
                  </a:schemeClr>
                </a:solidFill>
              </a:defRPr>
            </a:lvl6pPr>
            <a:lvl7pPr marL="8427110" indent="0">
              <a:buNone/>
              <a:defRPr sz="4915">
                <a:solidFill>
                  <a:schemeClr val="tx1">
                    <a:tint val="75000"/>
                  </a:schemeClr>
                </a:solidFill>
              </a:defRPr>
            </a:lvl7pPr>
            <a:lvl8pPr marL="9831629" indent="0">
              <a:buNone/>
              <a:defRPr sz="4915">
                <a:solidFill>
                  <a:schemeClr val="tx1">
                    <a:tint val="75000"/>
                  </a:schemeClr>
                </a:solidFill>
              </a:defRPr>
            </a:lvl8pPr>
            <a:lvl9pPr marL="11236147" indent="0">
              <a:buNone/>
              <a:defRPr sz="4915">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D6386D1-24CC-4058-9038-13AF65AE1780}" type="datetimeFigureOut">
              <a:rPr lang="en-CA" smtClean="0"/>
              <a:t>2018-02-13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321428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2575609" y="5608303"/>
            <a:ext cx="15921951" cy="1336727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18965853" y="5608303"/>
            <a:ext cx="15921951" cy="1336727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2D6386D1-24CC-4058-9038-13AF65AE1780}" type="datetimeFigureOut">
              <a:rPr lang="en-CA" smtClean="0"/>
              <a:t>2018-02-13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190499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80489" y="1121663"/>
            <a:ext cx="32312194" cy="4072117"/>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2580491" y="5164517"/>
            <a:ext cx="15848778" cy="2531050"/>
          </a:xfrm>
        </p:spPr>
        <p:txBody>
          <a:bodyPr anchor="b"/>
          <a:lstStyle>
            <a:lvl1pPr marL="0" indent="0">
              <a:buNone/>
              <a:defRPr sz="7373" b="1"/>
            </a:lvl1pPr>
            <a:lvl2pPr marL="1404518" indent="0">
              <a:buNone/>
              <a:defRPr sz="6144" b="1"/>
            </a:lvl2pPr>
            <a:lvl3pPr marL="2809037" indent="0">
              <a:buNone/>
              <a:defRPr sz="5530" b="1"/>
            </a:lvl3pPr>
            <a:lvl4pPr marL="4213555" indent="0">
              <a:buNone/>
              <a:defRPr sz="4915" b="1"/>
            </a:lvl4pPr>
            <a:lvl5pPr marL="5618074" indent="0">
              <a:buNone/>
              <a:defRPr sz="4915" b="1"/>
            </a:lvl5pPr>
            <a:lvl6pPr marL="7022592" indent="0">
              <a:buNone/>
              <a:defRPr sz="4915" b="1"/>
            </a:lvl6pPr>
            <a:lvl7pPr marL="8427110" indent="0">
              <a:buNone/>
              <a:defRPr sz="4915" b="1"/>
            </a:lvl7pPr>
            <a:lvl8pPr marL="9831629" indent="0">
              <a:buNone/>
              <a:defRPr sz="4915" b="1"/>
            </a:lvl8pPr>
            <a:lvl9pPr marL="11236147" indent="0">
              <a:buNone/>
              <a:defRPr sz="4915" b="1"/>
            </a:lvl9pPr>
          </a:lstStyle>
          <a:p>
            <a:pPr lvl="0"/>
            <a:r>
              <a:rPr lang="en-US" smtClean="0"/>
              <a:t>Edit Master text styles</a:t>
            </a:r>
          </a:p>
        </p:txBody>
      </p:sp>
      <p:sp>
        <p:nvSpPr>
          <p:cNvPr id="4" name="Content Placeholder 3"/>
          <p:cNvSpPr>
            <a:spLocks noGrp="1"/>
          </p:cNvSpPr>
          <p:nvPr>
            <p:ph sz="half" idx="2"/>
          </p:nvPr>
        </p:nvSpPr>
        <p:spPr>
          <a:xfrm>
            <a:off x="2580491" y="7695568"/>
            <a:ext cx="15848778" cy="113190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18965853" y="5164517"/>
            <a:ext cx="15926830" cy="2531050"/>
          </a:xfrm>
        </p:spPr>
        <p:txBody>
          <a:bodyPr anchor="b"/>
          <a:lstStyle>
            <a:lvl1pPr marL="0" indent="0">
              <a:buNone/>
              <a:defRPr sz="7373" b="1"/>
            </a:lvl1pPr>
            <a:lvl2pPr marL="1404518" indent="0">
              <a:buNone/>
              <a:defRPr sz="6144" b="1"/>
            </a:lvl2pPr>
            <a:lvl3pPr marL="2809037" indent="0">
              <a:buNone/>
              <a:defRPr sz="5530" b="1"/>
            </a:lvl3pPr>
            <a:lvl4pPr marL="4213555" indent="0">
              <a:buNone/>
              <a:defRPr sz="4915" b="1"/>
            </a:lvl4pPr>
            <a:lvl5pPr marL="5618074" indent="0">
              <a:buNone/>
              <a:defRPr sz="4915" b="1"/>
            </a:lvl5pPr>
            <a:lvl6pPr marL="7022592" indent="0">
              <a:buNone/>
              <a:defRPr sz="4915" b="1"/>
            </a:lvl6pPr>
            <a:lvl7pPr marL="8427110" indent="0">
              <a:buNone/>
              <a:defRPr sz="4915" b="1"/>
            </a:lvl7pPr>
            <a:lvl8pPr marL="9831629" indent="0">
              <a:buNone/>
              <a:defRPr sz="4915" b="1"/>
            </a:lvl8pPr>
            <a:lvl9pPr marL="11236147" indent="0">
              <a:buNone/>
              <a:defRPr sz="4915" b="1"/>
            </a:lvl9pPr>
          </a:lstStyle>
          <a:p>
            <a:pPr lvl="0"/>
            <a:r>
              <a:rPr lang="en-US" smtClean="0"/>
              <a:t>Edit Master text styles</a:t>
            </a:r>
          </a:p>
        </p:txBody>
      </p:sp>
      <p:sp>
        <p:nvSpPr>
          <p:cNvPr id="6" name="Content Placeholder 5"/>
          <p:cNvSpPr>
            <a:spLocks noGrp="1"/>
          </p:cNvSpPr>
          <p:nvPr>
            <p:ph sz="quarter" idx="4"/>
          </p:nvPr>
        </p:nvSpPr>
        <p:spPr>
          <a:xfrm>
            <a:off x="18965853" y="7695568"/>
            <a:ext cx="15926830" cy="113190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2D6386D1-24CC-4058-9038-13AF65AE1780}" type="datetimeFigureOut">
              <a:rPr lang="en-CA" smtClean="0"/>
              <a:t>2018-02-13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2903888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2D6386D1-24CC-4058-9038-13AF65AE1780}" type="datetimeFigureOut">
              <a:rPr lang="en-CA" smtClean="0"/>
              <a:t>2018-02-13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357828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386D1-24CC-4058-9038-13AF65AE1780}" type="datetimeFigureOut">
              <a:rPr lang="en-CA" smtClean="0"/>
              <a:t>2018-02-13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2080088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0491" y="1404514"/>
            <a:ext cx="12082925" cy="4915800"/>
          </a:xfrm>
        </p:spPr>
        <p:txBody>
          <a:bodyPr anchor="b"/>
          <a:lstStyle>
            <a:lvl1pPr>
              <a:defRPr sz="9830"/>
            </a:lvl1pPr>
          </a:lstStyle>
          <a:p>
            <a:r>
              <a:rPr lang="en-US" smtClean="0"/>
              <a:t>Click to edit Master title style</a:t>
            </a:r>
            <a:endParaRPr lang="en-CA"/>
          </a:p>
        </p:txBody>
      </p:sp>
      <p:sp>
        <p:nvSpPr>
          <p:cNvPr id="3" name="Content Placeholder 2"/>
          <p:cNvSpPr>
            <a:spLocks noGrp="1"/>
          </p:cNvSpPr>
          <p:nvPr>
            <p:ph idx="1"/>
          </p:nvPr>
        </p:nvSpPr>
        <p:spPr>
          <a:xfrm>
            <a:off x="15926831" y="3033363"/>
            <a:ext cx="18965853" cy="14971731"/>
          </a:xfrm>
        </p:spPr>
        <p:txBody>
          <a:bodyPr/>
          <a:lstStyle>
            <a:lvl1pPr>
              <a:defRPr sz="9830"/>
            </a:lvl1pPr>
            <a:lvl2pPr>
              <a:defRPr sz="8602"/>
            </a:lvl2pPr>
            <a:lvl3pPr>
              <a:defRPr sz="7373"/>
            </a:lvl3pPr>
            <a:lvl4pPr>
              <a:defRPr sz="6144"/>
            </a:lvl4pPr>
            <a:lvl5pPr>
              <a:defRPr sz="6144"/>
            </a:lvl5pPr>
            <a:lvl6pPr>
              <a:defRPr sz="6144"/>
            </a:lvl6pPr>
            <a:lvl7pPr>
              <a:defRPr sz="6144"/>
            </a:lvl7pPr>
            <a:lvl8pPr>
              <a:defRPr sz="6144"/>
            </a:lvl8pPr>
            <a:lvl9pPr>
              <a:defRPr sz="6144"/>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2580491" y="6320315"/>
            <a:ext cx="12082925" cy="11709163"/>
          </a:xfrm>
        </p:spPr>
        <p:txBody>
          <a:bodyPr/>
          <a:lstStyle>
            <a:lvl1pPr marL="0" indent="0">
              <a:buNone/>
              <a:defRPr sz="4915"/>
            </a:lvl1pPr>
            <a:lvl2pPr marL="1404518" indent="0">
              <a:buNone/>
              <a:defRPr sz="4301"/>
            </a:lvl2pPr>
            <a:lvl3pPr marL="2809037" indent="0">
              <a:buNone/>
              <a:defRPr sz="3686"/>
            </a:lvl3pPr>
            <a:lvl4pPr marL="4213555" indent="0">
              <a:buNone/>
              <a:defRPr sz="3072"/>
            </a:lvl4pPr>
            <a:lvl5pPr marL="5618074" indent="0">
              <a:buNone/>
              <a:defRPr sz="3072"/>
            </a:lvl5pPr>
            <a:lvl6pPr marL="7022592" indent="0">
              <a:buNone/>
              <a:defRPr sz="3072"/>
            </a:lvl6pPr>
            <a:lvl7pPr marL="8427110" indent="0">
              <a:buNone/>
              <a:defRPr sz="3072"/>
            </a:lvl7pPr>
            <a:lvl8pPr marL="9831629" indent="0">
              <a:buNone/>
              <a:defRPr sz="3072"/>
            </a:lvl8pPr>
            <a:lvl9pPr marL="11236147" indent="0">
              <a:buNone/>
              <a:defRPr sz="3072"/>
            </a:lvl9pPr>
          </a:lstStyle>
          <a:p>
            <a:pPr lvl="0"/>
            <a:r>
              <a:rPr lang="en-US" smtClean="0"/>
              <a:t>Edit Master text styles</a:t>
            </a:r>
          </a:p>
        </p:txBody>
      </p:sp>
      <p:sp>
        <p:nvSpPr>
          <p:cNvPr id="5" name="Date Placeholder 4"/>
          <p:cNvSpPr>
            <a:spLocks noGrp="1"/>
          </p:cNvSpPr>
          <p:nvPr>
            <p:ph type="dt" sz="half" idx="10"/>
          </p:nvPr>
        </p:nvSpPr>
        <p:spPr/>
        <p:txBody>
          <a:bodyPr/>
          <a:lstStyle/>
          <a:p>
            <a:fld id="{2D6386D1-24CC-4058-9038-13AF65AE1780}" type="datetimeFigureOut">
              <a:rPr lang="en-CA" smtClean="0"/>
              <a:t>2018-02-13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360248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0491" y="1404514"/>
            <a:ext cx="12082925" cy="4915800"/>
          </a:xfrm>
        </p:spPr>
        <p:txBody>
          <a:bodyPr anchor="b"/>
          <a:lstStyle>
            <a:lvl1pPr>
              <a:defRPr sz="9830"/>
            </a:lvl1pPr>
          </a:lstStyle>
          <a:p>
            <a:r>
              <a:rPr lang="en-US" smtClean="0"/>
              <a:t>Click to edit Master title style</a:t>
            </a:r>
            <a:endParaRPr lang="en-CA"/>
          </a:p>
        </p:txBody>
      </p:sp>
      <p:sp>
        <p:nvSpPr>
          <p:cNvPr id="3" name="Picture Placeholder 2"/>
          <p:cNvSpPr>
            <a:spLocks noGrp="1"/>
          </p:cNvSpPr>
          <p:nvPr>
            <p:ph type="pic" idx="1"/>
          </p:nvPr>
        </p:nvSpPr>
        <p:spPr>
          <a:xfrm>
            <a:off x="15926831" y="3033363"/>
            <a:ext cx="18965853" cy="14971731"/>
          </a:xfrm>
        </p:spPr>
        <p:txBody>
          <a:bodyPr/>
          <a:lstStyle>
            <a:lvl1pPr marL="0" indent="0">
              <a:buNone/>
              <a:defRPr sz="9830"/>
            </a:lvl1pPr>
            <a:lvl2pPr marL="1404518" indent="0">
              <a:buNone/>
              <a:defRPr sz="8602"/>
            </a:lvl2pPr>
            <a:lvl3pPr marL="2809037" indent="0">
              <a:buNone/>
              <a:defRPr sz="7373"/>
            </a:lvl3pPr>
            <a:lvl4pPr marL="4213555" indent="0">
              <a:buNone/>
              <a:defRPr sz="6144"/>
            </a:lvl4pPr>
            <a:lvl5pPr marL="5618074" indent="0">
              <a:buNone/>
              <a:defRPr sz="6144"/>
            </a:lvl5pPr>
            <a:lvl6pPr marL="7022592" indent="0">
              <a:buNone/>
              <a:defRPr sz="6144"/>
            </a:lvl6pPr>
            <a:lvl7pPr marL="8427110" indent="0">
              <a:buNone/>
              <a:defRPr sz="6144"/>
            </a:lvl7pPr>
            <a:lvl8pPr marL="9831629" indent="0">
              <a:buNone/>
              <a:defRPr sz="6144"/>
            </a:lvl8pPr>
            <a:lvl9pPr marL="11236147" indent="0">
              <a:buNone/>
              <a:defRPr sz="6144"/>
            </a:lvl9pPr>
          </a:lstStyle>
          <a:p>
            <a:endParaRPr lang="en-CA"/>
          </a:p>
        </p:txBody>
      </p:sp>
      <p:sp>
        <p:nvSpPr>
          <p:cNvPr id="4" name="Text Placeholder 3"/>
          <p:cNvSpPr>
            <a:spLocks noGrp="1"/>
          </p:cNvSpPr>
          <p:nvPr>
            <p:ph type="body" sz="half" idx="2"/>
          </p:nvPr>
        </p:nvSpPr>
        <p:spPr>
          <a:xfrm>
            <a:off x="2580491" y="6320315"/>
            <a:ext cx="12082925" cy="11709163"/>
          </a:xfrm>
        </p:spPr>
        <p:txBody>
          <a:bodyPr/>
          <a:lstStyle>
            <a:lvl1pPr marL="0" indent="0">
              <a:buNone/>
              <a:defRPr sz="4915"/>
            </a:lvl1pPr>
            <a:lvl2pPr marL="1404518" indent="0">
              <a:buNone/>
              <a:defRPr sz="4301"/>
            </a:lvl2pPr>
            <a:lvl3pPr marL="2809037" indent="0">
              <a:buNone/>
              <a:defRPr sz="3686"/>
            </a:lvl3pPr>
            <a:lvl4pPr marL="4213555" indent="0">
              <a:buNone/>
              <a:defRPr sz="3072"/>
            </a:lvl4pPr>
            <a:lvl5pPr marL="5618074" indent="0">
              <a:buNone/>
              <a:defRPr sz="3072"/>
            </a:lvl5pPr>
            <a:lvl6pPr marL="7022592" indent="0">
              <a:buNone/>
              <a:defRPr sz="3072"/>
            </a:lvl6pPr>
            <a:lvl7pPr marL="8427110" indent="0">
              <a:buNone/>
              <a:defRPr sz="3072"/>
            </a:lvl7pPr>
            <a:lvl8pPr marL="9831629" indent="0">
              <a:buNone/>
              <a:defRPr sz="3072"/>
            </a:lvl8pPr>
            <a:lvl9pPr marL="11236147" indent="0">
              <a:buNone/>
              <a:defRPr sz="3072"/>
            </a:lvl9pPr>
          </a:lstStyle>
          <a:p>
            <a:pPr lvl="0"/>
            <a:r>
              <a:rPr lang="en-US" smtClean="0"/>
              <a:t>Edit Master text styles</a:t>
            </a:r>
          </a:p>
        </p:txBody>
      </p:sp>
      <p:sp>
        <p:nvSpPr>
          <p:cNvPr id="5" name="Date Placeholder 4"/>
          <p:cNvSpPr>
            <a:spLocks noGrp="1"/>
          </p:cNvSpPr>
          <p:nvPr>
            <p:ph type="dt" sz="half" idx="10"/>
          </p:nvPr>
        </p:nvSpPr>
        <p:spPr/>
        <p:txBody>
          <a:bodyPr/>
          <a:lstStyle/>
          <a:p>
            <a:fld id="{2D6386D1-24CC-4058-9038-13AF65AE1780}" type="datetimeFigureOut">
              <a:rPr lang="en-CA" smtClean="0"/>
              <a:t>2018-02-13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317821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D6386D1-24CC-4058-9038-13AF65AE1780}" type="datetimeFigureOut">
              <a:rPr lang="en-CA" smtClean="0"/>
              <a:t>2018-02-13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142356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809756" y="1121662"/>
            <a:ext cx="8078048" cy="17853913"/>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2575611" y="1121662"/>
            <a:ext cx="23765852" cy="1785391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D6386D1-24CC-4058-9038-13AF65AE1780}" type="datetimeFigureOut">
              <a:rPr lang="en-CA" smtClean="0"/>
              <a:t>2018-02-13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C797BCF-0FFA-4D53-BB4E-0B204C6D97E7}" type="slidenum">
              <a:rPr lang="en-CA" smtClean="0"/>
              <a:t>‹#›</a:t>
            </a:fld>
            <a:endParaRPr lang="en-CA"/>
          </a:p>
        </p:txBody>
      </p:sp>
    </p:spTree>
    <p:extLst>
      <p:ext uri="{BB962C8B-B14F-4D97-AF65-F5344CB8AC3E}">
        <p14:creationId xmlns:p14="http://schemas.microsoft.com/office/powerpoint/2010/main" val="184624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5" Type="http://schemas.openxmlformats.org/officeDocument/2006/relationships/hyperlink" Target="https://www.youtube.com/playlist?list=PLBz4JvE0AKmweXsMNGeyRXgWgN_lj_b5L" TargetMode="External"/><Relationship Id="rId16" Type="http://schemas.openxmlformats.org/officeDocument/2006/relationships/hyperlink" Target="http://www.eposterboards.com/eposterupload/" TargetMode="External"/><Relationship Id="rId17" Type="http://schemas.openxmlformats.org/officeDocument/2006/relationships/image" Target="../media/image3.png"/><Relationship Id="rId18"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tint val="93000"/>
                <a:satMod val="150000"/>
                <a:shade val="98000"/>
                <a:lumMod val="102000"/>
              </a:schemeClr>
            </a:gs>
            <a:gs pos="13000">
              <a:schemeClr val="bg1">
                <a:tint val="98000"/>
                <a:satMod val="130000"/>
                <a:shade val="90000"/>
                <a:lumMod val="103000"/>
              </a:schemeClr>
            </a:gs>
            <a:gs pos="40000">
              <a:schemeClr val="bg1">
                <a:shade val="63000"/>
                <a:satMod val="12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5610" y="1121663"/>
            <a:ext cx="32312194" cy="4072117"/>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2575610" y="5608303"/>
            <a:ext cx="32312194" cy="1336727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2575610" y="19526651"/>
            <a:ext cx="8429268" cy="1121661"/>
          </a:xfrm>
          <a:prstGeom prst="rect">
            <a:avLst/>
          </a:prstGeom>
        </p:spPr>
        <p:txBody>
          <a:bodyPr vert="horz" lIns="91440" tIns="45720" rIns="91440" bIns="45720" rtlCol="0" anchor="ctr"/>
          <a:lstStyle>
            <a:lvl1pPr algn="l">
              <a:defRPr sz="3686">
                <a:solidFill>
                  <a:schemeClr val="tx1">
                    <a:tint val="75000"/>
                  </a:schemeClr>
                </a:solidFill>
              </a:defRPr>
            </a:lvl1pPr>
          </a:lstStyle>
          <a:p>
            <a:fld id="{2D6386D1-24CC-4058-9038-13AF65AE1780}" type="datetimeFigureOut">
              <a:rPr lang="en-CA" smtClean="0"/>
              <a:t>2018-02-13</a:t>
            </a:fld>
            <a:endParaRPr lang="en-CA"/>
          </a:p>
        </p:txBody>
      </p:sp>
      <p:sp>
        <p:nvSpPr>
          <p:cNvPr id="5" name="Footer Placeholder 4"/>
          <p:cNvSpPr>
            <a:spLocks noGrp="1"/>
          </p:cNvSpPr>
          <p:nvPr>
            <p:ph type="ftr" sz="quarter" idx="3"/>
          </p:nvPr>
        </p:nvSpPr>
        <p:spPr>
          <a:xfrm>
            <a:off x="12409756" y="19526651"/>
            <a:ext cx="12643902" cy="1121661"/>
          </a:xfrm>
          <a:prstGeom prst="rect">
            <a:avLst/>
          </a:prstGeom>
        </p:spPr>
        <p:txBody>
          <a:bodyPr vert="horz" lIns="91440" tIns="45720" rIns="91440" bIns="45720" rtlCol="0" anchor="ctr"/>
          <a:lstStyle>
            <a:lvl1pPr algn="ctr">
              <a:defRPr sz="3686">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26458536" y="19526651"/>
            <a:ext cx="8429268" cy="1121661"/>
          </a:xfrm>
          <a:prstGeom prst="rect">
            <a:avLst/>
          </a:prstGeom>
        </p:spPr>
        <p:txBody>
          <a:bodyPr vert="horz" lIns="91440" tIns="45720" rIns="91440" bIns="45720" rtlCol="0" anchor="ctr"/>
          <a:lstStyle>
            <a:lvl1pPr algn="r">
              <a:defRPr sz="3686">
                <a:solidFill>
                  <a:schemeClr val="tx1">
                    <a:tint val="75000"/>
                  </a:schemeClr>
                </a:solidFill>
              </a:defRPr>
            </a:lvl1pPr>
          </a:lstStyle>
          <a:p>
            <a:fld id="{AC797BCF-0FFA-4D53-BB4E-0B204C6D97E7}" type="slidenum">
              <a:rPr lang="en-CA" smtClean="0"/>
              <a:t>‹#›</a:t>
            </a:fld>
            <a:endParaRPr lang="en-CA"/>
          </a:p>
        </p:txBody>
      </p:sp>
      <p:grpSp>
        <p:nvGrpSpPr>
          <p:cNvPr id="7" name="Shape 29"/>
          <p:cNvGrpSpPr/>
          <p:nvPr userDrawn="1"/>
        </p:nvGrpSpPr>
        <p:grpSpPr>
          <a:xfrm>
            <a:off x="37690262" y="-35559"/>
            <a:ext cx="9441535" cy="21103016"/>
            <a:chOff x="44157837" y="-55065"/>
            <a:chExt cx="11062138" cy="32973464"/>
          </a:xfrm>
        </p:grpSpPr>
        <p:sp>
          <p:nvSpPr>
            <p:cNvPr id="8" name="Shape 30"/>
            <p:cNvSpPr/>
            <p:nvPr/>
          </p:nvSpPr>
          <p:spPr>
            <a:xfrm>
              <a:off x="44157837" y="-55065"/>
              <a:ext cx="11062138" cy="32973464"/>
            </a:xfrm>
            <a:prstGeom prst="rect">
              <a:avLst/>
            </a:prstGeom>
            <a:solidFill>
              <a:srgbClr val="0C0C0C"/>
            </a:solidFill>
            <a:ln>
              <a:noFill/>
            </a:ln>
          </p:spPr>
          <p:txBody>
            <a:bodyPr lIns="357700" tIns="357700" rIns="357700" bIns="0" anchor="t" anchorCtr="0">
              <a:noAutofit/>
            </a:bodyPr>
            <a:lstStyle/>
            <a:p>
              <a:pPr marL="0" marR="0" lvl="0" indent="0" algn="ctr" rtl="0">
                <a:spcBef>
                  <a:spcPts val="0"/>
                </a:spcBef>
                <a:spcAft>
                  <a:spcPts val="0"/>
                </a:spcAft>
                <a:buSzPct val="25000"/>
                <a:buNone/>
              </a:pPr>
              <a:r>
                <a:rPr lang="en-US" sz="3100" b="1" i="0" u="none" strike="noStrike" cap="none" dirty="0">
                  <a:solidFill>
                    <a:schemeClr val="lt1"/>
                  </a:solidFill>
                  <a:latin typeface="Arial"/>
                  <a:ea typeface="Arial"/>
                  <a:cs typeface="Arial"/>
                  <a:sym typeface="Arial"/>
                </a:rPr>
                <a:t>QUICK START (cont.)</a:t>
              </a:r>
            </a:p>
            <a:p>
              <a:pPr marL="0" marR="0" lvl="0" indent="0" algn="ctr" rtl="0">
                <a:spcBef>
                  <a:spcPts val="0"/>
                </a:spcBef>
                <a:spcAft>
                  <a:spcPts val="0"/>
                </a:spcAft>
                <a:buNone/>
              </a:pPr>
              <a:endParaRPr sz="2800" b="1" i="0" u="none" strike="noStrike" cap="none" dirty="0">
                <a:solidFill>
                  <a:schemeClr val="lt1"/>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How to change the template color theme</a:t>
              </a:r>
            </a:p>
            <a:p>
              <a:pPr marL="0" marR="0" lvl="2"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You can easily change the color theme of your poster by going to the </a:t>
              </a:r>
              <a:r>
                <a:rPr lang="en-US" sz="1900" b="0" i="0" u="none" strike="noStrike" cap="none" dirty="0" smtClean="0">
                  <a:solidFill>
                    <a:srgbClr val="BFBFBF"/>
                  </a:solidFill>
                  <a:latin typeface="Arial"/>
                  <a:ea typeface="Arial"/>
                  <a:cs typeface="Arial"/>
                  <a:sym typeface="Arial"/>
                </a:rPr>
                <a:t>THEMES </a:t>
              </a:r>
              <a:r>
                <a:rPr lang="en-US" sz="1900" b="0" i="0" u="none" strike="noStrike" cap="none" dirty="0">
                  <a:solidFill>
                    <a:srgbClr val="BFBFBF"/>
                  </a:solidFill>
                  <a:latin typeface="Arial"/>
                  <a:ea typeface="Arial"/>
                  <a:cs typeface="Arial"/>
                  <a:sym typeface="Arial"/>
                </a:rPr>
                <a:t>menu, </a:t>
              </a:r>
              <a:r>
                <a:rPr lang="en-US" sz="1900" b="0" i="0" u="none" strike="noStrike" cap="none" dirty="0" smtClean="0">
                  <a:solidFill>
                    <a:srgbClr val="BFBFBF"/>
                  </a:solidFill>
                  <a:latin typeface="Arial"/>
                  <a:ea typeface="Arial"/>
                  <a:cs typeface="Arial"/>
                  <a:sym typeface="Arial"/>
                </a:rPr>
                <a:t>select from THEME OPTIONS, </a:t>
              </a:r>
              <a:r>
                <a:rPr lang="en-US" sz="1900" b="0" i="0" u="none" strike="noStrike" cap="none" dirty="0">
                  <a:solidFill>
                    <a:srgbClr val="BFBFBF"/>
                  </a:solidFill>
                  <a:latin typeface="Arial"/>
                  <a:ea typeface="Arial"/>
                  <a:cs typeface="Arial"/>
                  <a:sym typeface="Arial"/>
                </a:rPr>
                <a:t>and choose the color theme of your choice. You can also </a:t>
              </a:r>
              <a:r>
                <a:rPr lang="en-US" sz="1900" b="0" i="0" u="none" strike="noStrike" cap="none" dirty="0" smtClean="0">
                  <a:solidFill>
                    <a:srgbClr val="BFBFBF"/>
                  </a:solidFill>
                  <a:latin typeface="Arial"/>
                  <a:ea typeface="Arial"/>
                  <a:cs typeface="Arial"/>
                  <a:sym typeface="Arial"/>
                </a:rPr>
                <a:t>customize </a:t>
              </a:r>
              <a:r>
                <a:rPr lang="en-US" sz="1900" b="0" i="0" u="none" strike="noStrike" cap="none" dirty="0">
                  <a:solidFill>
                    <a:srgbClr val="BFBFBF"/>
                  </a:solidFill>
                  <a:latin typeface="Arial"/>
                  <a:ea typeface="Arial"/>
                  <a:cs typeface="Arial"/>
                  <a:sym typeface="Arial"/>
                </a:rPr>
                <a:t>your own color theme.</a:t>
              </a:r>
            </a:p>
            <a:p>
              <a:pPr marL="0" marR="0" lvl="2"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You can also manually change the color of your background by going to </a:t>
              </a:r>
              <a:r>
                <a:rPr lang="en-US" sz="1900" b="0" i="0" u="none" strike="noStrike" cap="none" dirty="0" smtClean="0">
                  <a:solidFill>
                    <a:srgbClr val="BFBFBF"/>
                  </a:solidFill>
                  <a:latin typeface="Arial"/>
                  <a:ea typeface="Arial"/>
                  <a:cs typeface="Arial"/>
                  <a:sym typeface="Arial"/>
                </a:rPr>
                <a:t>FORMAT, click on THEME COLORS, or SLIDE BACKGROUND</a:t>
              </a:r>
              <a:endParaRPr lang="en-US"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How to add Text</a:t>
              </a:r>
            </a:p>
            <a:p>
              <a:pPr marL="0" marR="0" lvl="2"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The template comes with a number of pre-formatted placeholders for headers and text blocks. You can add more blocks by copying and pasting the existing ones or by adding a text box from the HOME menu. </a:t>
              </a:r>
            </a:p>
            <a:p>
              <a:pPr marL="0" marR="0" lvl="2"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ctr"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 </a:t>
              </a:r>
              <a:r>
                <a:rPr lang="en-US" sz="2500" b="1" i="0" u="none" strike="noStrike" cap="none" dirty="0">
                  <a:solidFill>
                    <a:srgbClr val="FFC000"/>
                  </a:solidFill>
                  <a:latin typeface="Arial"/>
                  <a:ea typeface="Arial"/>
                  <a:cs typeface="Arial"/>
                  <a:sym typeface="Arial"/>
                </a:rPr>
                <a:t>Text size</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Adjust the size of your text based on how much content you have to present. The default template text offers a good starting point. </a:t>
              </a:r>
              <a:r>
                <a:rPr lang="en-US" sz="1900" b="0" i="0" u="none" strike="noStrike" cap="none" dirty="0" smtClean="0">
                  <a:solidFill>
                    <a:srgbClr val="BFBFBF"/>
                  </a:solidFill>
                  <a:latin typeface="Arial"/>
                  <a:ea typeface="Arial"/>
                  <a:cs typeface="Arial"/>
                  <a:sym typeface="Arial"/>
                </a:rPr>
                <a:t>The text should not be less than 28 points.</a:t>
              </a:r>
              <a:endParaRPr lang="en-US" sz="1900" b="0" i="0" u="none" strike="noStrike" cap="none" dirty="0">
                <a:solidFill>
                  <a:srgbClr val="BFBFBF"/>
                </a:solidFill>
                <a:latin typeface="Arial"/>
                <a:ea typeface="Arial"/>
                <a:cs typeface="Arial"/>
                <a:sym typeface="Arial"/>
              </a:endParaRPr>
            </a:p>
            <a:p>
              <a:pPr marL="0" marR="0" lvl="2"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How to add Tables</a:t>
              </a:r>
            </a:p>
            <a:p>
              <a:pPr marL="1358900" marR="0" lvl="1" indent="-1270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To add a table from scratch go to the INSERT menu and </a:t>
              </a:r>
              <a:br>
                <a:rPr lang="en-US" sz="1900" b="0" i="0" u="none" strike="noStrike" cap="none" dirty="0">
                  <a:solidFill>
                    <a:srgbClr val="BFBFBF"/>
                  </a:solidFill>
                  <a:latin typeface="Arial"/>
                  <a:ea typeface="Arial"/>
                  <a:cs typeface="Arial"/>
                  <a:sym typeface="Arial"/>
                </a:rPr>
              </a:br>
              <a:r>
                <a:rPr lang="en-US" sz="1900" b="0" i="0" u="none" strike="noStrike" cap="none" dirty="0">
                  <a:solidFill>
                    <a:srgbClr val="BFBFBF"/>
                  </a:solidFill>
                  <a:latin typeface="Arial"/>
                  <a:ea typeface="Arial"/>
                  <a:cs typeface="Arial"/>
                  <a:sym typeface="Arial"/>
                </a:rPr>
                <a:t>click on TABLE. A drop-down box will help you select rows and columns. </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You can also copy and a paste a table from Word or another PowerPoint document. A pasted table may need to be re-formatted by RIGHT-CLICK &gt; FORMAT SHAPE, TEXT BOX, Margins</a:t>
              </a:r>
              <a:r>
                <a:rPr lang="en-US" sz="1900" b="0" i="0" u="none" strike="noStrike" cap="none" dirty="0" smtClean="0">
                  <a:solidFill>
                    <a:srgbClr val="BFBFBF"/>
                  </a:solidFill>
                  <a:latin typeface="Arial"/>
                  <a:ea typeface="Arial"/>
                  <a:cs typeface="Arial"/>
                  <a:sym typeface="Arial"/>
                </a:rPr>
                <a:t>.. If you are adding a table from excel,</a:t>
              </a:r>
              <a:r>
                <a:rPr lang="en-US" sz="1900" b="0" i="0" u="none" strike="noStrike" cap="none" baseline="0" dirty="0" smtClean="0">
                  <a:solidFill>
                    <a:srgbClr val="BFBFBF"/>
                  </a:solidFill>
                  <a:latin typeface="Arial"/>
                  <a:ea typeface="Arial"/>
                  <a:cs typeface="Arial"/>
                  <a:sym typeface="Arial"/>
                </a:rPr>
                <a:t> always insert as an image.</a:t>
              </a:r>
              <a:endParaRPr lang="en-US"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Graphs / Charts</a:t>
              </a:r>
            </a:p>
            <a:p>
              <a:pPr marL="0" marR="0" lvl="0" indent="0" algn="l" rtl="0">
                <a:spcBef>
                  <a:spcPts val="0"/>
                </a:spcBef>
                <a:spcAft>
                  <a:spcPts val="0"/>
                </a:spcAft>
                <a:buSzPct val="25000"/>
                <a:buNone/>
              </a:pPr>
              <a:r>
                <a:rPr lang="en-US" sz="1900" b="0" i="0" u="none" strike="noStrike" cap="none" dirty="0" smtClean="0">
                  <a:solidFill>
                    <a:srgbClr val="BFBFBF"/>
                  </a:solidFill>
                  <a:latin typeface="Arial"/>
                  <a:ea typeface="Arial"/>
                  <a:cs typeface="Arial"/>
                  <a:sym typeface="Arial"/>
                </a:rPr>
                <a:t>You will have to convert your graphs/charts/formulas/equations</a:t>
              </a:r>
              <a:r>
                <a:rPr lang="en-US" sz="1900" b="0" i="0" u="none" strike="noStrike" cap="none" baseline="0" dirty="0" smtClean="0">
                  <a:solidFill>
                    <a:srgbClr val="BFBFBF"/>
                  </a:solidFill>
                  <a:latin typeface="Arial"/>
                  <a:ea typeface="Arial"/>
                  <a:cs typeface="Arial"/>
                  <a:sym typeface="Arial"/>
                </a:rPr>
                <a:t> into images such as a .png file and insert them into your presentation.  This will help maintain the values as different operating systems can distort your work.</a:t>
              </a:r>
              <a:endParaRPr lang="en-US"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Save your work</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Save your template as a </a:t>
              </a:r>
              <a:r>
                <a:rPr lang="en-US" sz="1900" b="0" i="0" u="none" strike="noStrike" cap="none" baseline="0" dirty="0" smtClean="0">
                  <a:solidFill>
                    <a:srgbClr val="BFBFBF"/>
                  </a:solidFill>
                  <a:latin typeface="Arial"/>
                  <a:ea typeface="Arial"/>
                  <a:cs typeface="Arial"/>
                  <a:sym typeface="Arial"/>
                </a:rPr>
                <a:t> </a:t>
              </a:r>
              <a:r>
                <a:rPr lang="en-US" sz="1900" b="0" i="0" u="none" strike="noStrike" cap="none" baseline="0" dirty="0" err="1" smtClean="0">
                  <a:solidFill>
                    <a:srgbClr val="BFBFBF"/>
                  </a:solidFill>
                  <a:latin typeface="Arial"/>
                  <a:ea typeface="Arial"/>
                  <a:cs typeface="Arial"/>
                  <a:sym typeface="Arial"/>
                </a:rPr>
                <a:t>lastname.firstname</a:t>
              </a:r>
              <a:r>
                <a:rPr lang="en-US" sz="1900" b="0" i="0" u="none" strike="noStrike" cap="none" baseline="0" dirty="0" smtClean="0">
                  <a:solidFill>
                    <a:srgbClr val="BFBFBF"/>
                  </a:solidFill>
                  <a:latin typeface="Arial"/>
                  <a:ea typeface="Arial"/>
                  <a:cs typeface="Arial"/>
                  <a:sym typeface="Arial"/>
                </a:rPr>
                <a:t> and as a .</a:t>
              </a:r>
              <a:r>
                <a:rPr lang="en-US" sz="1900" b="0" i="0" u="none" strike="noStrike" cap="none" baseline="0" dirty="0" err="1" smtClean="0">
                  <a:solidFill>
                    <a:srgbClr val="BFBFBF"/>
                  </a:solidFill>
                  <a:latin typeface="Arial"/>
                  <a:ea typeface="Arial"/>
                  <a:cs typeface="Arial"/>
                  <a:sym typeface="Arial"/>
                </a:rPr>
                <a:t>pptx</a:t>
              </a:r>
              <a:r>
                <a:rPr lang="en-US" sz="1900" b="0" i="0" u="none" strike="noStrike" cap="none" baseline="0" dirty="0" smtClean="0">
                  <a:solidFill>
                    <a:srgbClr val="BFBFBF"/>
                  </a:solidFill>
                  <a:latin typeface="Arial"/>
                  <a:ea typeface="Arial"/>
                  <a:cs typeface="Arial"/>
                  <a:sym typeface="Arial"/>
                </a:rPr>
                <a:t> file.</a:t>
              </a:r>
              <a:endParaRPr lang="en-US" sz="1900" b="0" i="0" u="none" strike="noStrike" cap="none" dirty="0">
                <a:solidFill>
                  <a:srgbClr val="BFBFBF"/>
                </a:solidFill>
                <a:latin typeface="Arial"/>
                <a:ea typeface="Arial"/>
                <a:cs typeface="Arial"/>
                <a:sym typeface="Arial"/>
              </a:endParaRPr>
            </a:p>
          </p:txBody>
        </p:sp>
        <p:pic>
          <p:nvPicPr>
            <p:cNvPr id="9" name="Shape 31"/>
            <p:cNvPicPr preferRelativeResize="0"/>
            <p:nvPr/>
          </p:nvPicPr>
          <p:blipFill rotWithShape="1">
            <a:blip r:embed="rId13">
              <a:alphaModFix/>
            </a:blip>
            <a:srcRect/>
            <a:stretch/>
          </p:blipFill>
          <p:spPr>
            <a:xfrm>
              <a:off x="46915678" y="4126940"/>
              <a:ext cx="5586150" cy="2063772"/>
            </a:xfrm>
            <a:prstGeom prst="rect">
              <a:avLst/>
            </a:prstGeom>
            <a:noFill/>
            <a:ln>
              <a:noFill/>
            </a:ln>
          </p:spPr>
        </p:pic>
        <p:pic>
          <p:nvPicPr>
            <p:cNvPr id="10" name="Shape 33"/>
            <p:cNvPicPr preferRelativeResize="0"/>
            <p:nvPr/>
          </p:nvPicPr>
          <p:blipFill rotWithShape="1">
            <a:blip r:embed="rId14">
              <a:alphaModFix/>
            </a:blip>
            <a:srcRect/>
            <a:stretch/>
          </p:blipFill>
          <p:spPr>
            <a:xfrm>
              <a:off x="44461657" y="14000842"/>
              <a:ext cx="1482266" cy="992161"/>
            </a:xfrm>
            <a:prstGeom prst="rect">
              <a:avLst/>
            </a:prstGeom>
            <a:noFill/>
            <a:ln>
              <a:noFill/>
            </a:ln>
          </p:spPr>
        </p:pic>
        <p:sp>
          <p:nvSpPr>
            <p:cNvPr id="11" name="Shape 38"/>
            <p:cNvSpPr txBox="1"/>
            <p:nvPr/>
          </p:nvSpPr>
          <p:spPr>
            <a:xfrm>
              <a:off x="48310849" y="31518246"/>
              <a:ext cx="6870973" cy="1400153"/>
            </a:xfrm>
            <a:prstGeom prst="rect">
              <a:avLst/>
            </a:prstGeom>
            <a:noFill/>
            <a:ln>
              <a:noFill/>
            </a:ln>
          </p:spPr>
          <p:txBody>
            <a:bodyPr lIns="51100" tIns="25550" rIns="51100" bIns="25550" anchor="t" anchorCtr="0">
              <a:noAutofit/>
            </a:bodyPr>
            <a:lstStyle/>
            <a:p>
              <a:pPr marL="0" marR="0" lvl="0" indent="0" algn="r" rtl="0">
                <a:lnSpc>
                  <a:spcPct val="92857"/>
                </a:lnSpc>
                <a:spcBef>
                  <a:spcPts val="0"/>
                </a:spcBef>
                <a:spcAft>
                  <a:spcPts val="0"/>
                </a:spcAft>
                <a:buSzPct val="25000"/>
                <a:buNone/>
              </a:pPr>
              <a:r>
                <a:rPr lang="en-US" sz="2200" b="0" i="0" u="none" strike="noStrike" cap="none" dirty="0" smtClean="0">
                  <a:solidFill>
                    <a:schemeClr val="lt1"/>
                  </a:solidFill>
                  <a:latin typeface="Arial"/>
                  <a:ea typeface="Trebuchet MS"/>
                  <a:cs typeface="Arial"/>
                  <a:sym typeface="Trebuchet MS"/>
                </a:rPr>
                <a:t>This is an ePosterBoards</a:t>
              </a:r>
              <a:r>
                <a:rPr lang="en-US" sz="2200" b="0" i="0" u="none" strike="noStrike" cap="none" baseline="0" dirty="0" smtClean="0">
                  <a:solidFill>
                    <a:schemeClr val="lt1"/>
                  </a:solidFill>
                  <a:latin typeface="Arial"/>
                  <a:ea typeface="Trebuchet MS"/>
                  <a:cs typeface="Arial"/>
                  <a:sym typeface="Trebuchet MS"/>
                </a:rPr>
                <a:t> template</a:t>
              </a:r>
              <a:endParaRPr lang="en-US" sz="1900" b="0" i="0" u="none" strike="noStrike" cap="none" dirty="0">
                <a:solidFill>
                  <a:schemeClr val="lt1"/>
                </a:solidFill>
                <a:latin typeface="Arial"/>
                <a:ea typeface="Trebuchet MS"/>
                <a:cs typeface="Arial"/>
                <a:sym typeface="Trebuchet MS"/>
              </a:endParaRPr>
            </a:p>
            <a:p>
              <a:pPr marL="0" marR="0" lvl="0" indent="0" algn="r" rtl="0">
                <a:lnSpc>
                  <a:spcPct val="108333"/>
                </a:lnSpc>
                <a:spcBef>
                  <a:spcPts val="0"/>
                </a:spcBef>
                <a:spcAft>
                  <a:spcPts val="0"/>
                </a:spcAft>
                <a:buSzPct val="25000"/>
                <a:buNone/>
              </a:pPr>
              <a:r>
                <a:rPr lang="en-US" sz="1900" b="0" i="0" u="none" strike="noStrike" cap="none" dirty="0">
                  <a:solidFill>
                    <a:schemeClr val="lt1"/>
                  </a:solidFill>
                  <a:latin typeface="Arial"/>
                  <a:ea typeface="Trebuchet MS"/>
                  <a:cs typeface="Arial"/>
                  <a:sym typeface="Trebuchet MS"/>
                </a:rPr>
                <a:t>   </a:t>
              </a:r>
              <a:r>
                <a:rPr lang="en-US" sz="1900" b="0" i="0" u="none" strike="noStrike" cap="none" dirty="0" err="1" smtClean="0">
                  <a:solidFill>
                    <a:schemeClr val="lt1"/>
                  </a:solidFill>
                  <a:latin typeface="Arial"/>
                  <a:ea typeface="Trebuchet MS"/>
                  <a:cs typeface="Arial"/>
                  <a:sym typeface="Trebuchet MS"/>
                </a:rPr>
                <a:t>www.eposterboards.com</a:t>
              </a:r>
              <a:endParaRPr lang="en-US" sz="1900" b="1" i="0" u="none" strike="noStrike" cap="none" dirty="0">
                <a:solidFill>
                  <a:srgbClr val="FFFF00"/>
                </a:solidFill>
                <a:latin typeface="Arial"/>
                <a:ea typeface="Trebuchet MS"/>
                <a:cs typeface="Arial"/>
                <a:sym typeface="Trebuchet MS"/>
              </a:endParaRPr>
            </a:p>
          </p:txBody>
        </p:sp>
      </p:grpSp>
      <p:grpSp>
        <p:nvGrpSpPr>
          <p:cNvPr id="12" name="Shape 39"/>
          <p:cNvGrpSpPr/>
          <p:nvPr userDrawn="1"/>
        </p:nvGrpSpPr>
        <p:grpSpPr>
          <a:xfrm>
            <a:off x="-9580742" y="0"/>
            <a:ext cx="9404602" cy="21067776"/>
            <a:chOff x="-11225189" y="0"/>
            <a:chExt cx="11018866" cy="32918400"/>
          </a:xfrm>
        </p:grpSpPr>
        <p:sp>
          <p:nvSpPr>
            <p:cNvPr id="13" name="Shape 40"/>
            <p:cNvSpPr/>
            <p:nvPr/>
          </p:nvSpPr>
          <p:spPr>
            <a:xfrm>
              <a:off x="-11215664" y="0"/>
              <a:ext cx="11009341" cy="32918400"/>
            </a:xfrm>
            <a:prstGeom prst="rect">
              <a:avLst/>
            </a:prstGeom>
            <a:solidFill>
              <a:srgbClr val="0C0C0C"/>
            </a:solidFill>
            <a:ln>
              <a:noFill/>
            </a:ln>
          </p:spPr>
          <p:txBody>
            <a:bodyPr lIns="357700" tIns="357700" rIns="357700" bIns="0" anchor="t" anchorCtr="0">
              <a:noAutofit/>
            </a:bodyPr>
            <a:lstStyle/>
            <a:p>
              <a:pPr marL="0" marR="0" lvl="0" indent="0" algn="ctr" rtl="0">
                <a:spcBef>
                  <a:spcPts val="0"/>
                </a:spcBef>
                <a:spcAft>
                  <a:spcPts val="0"/>
                </a:spcAft>
                <a:buSzPct val="25000"/>
                <a:buNone/>
              </a:pPr>
              <a:r>
                <a:rPr lang="en-US" sz="2500" b="1" i="0" u="none" strike="noStrike" cap="none" dirty="0">
                  <a:solidFill>
                    <a:srgbClr val="FF0000"/>
                  </a:solidFill>
                  <a:latin typeface="Arial"/>
                  <a:ea typeface="Arial"/>
                  <a:cs typeface="Arial"/>
                  <a:sym typeface="Arial"/>
                </a:rPr>
                <a:t>(—THIS SIDEBAR DOES NOT </a:t>
              </a:r>
              <a:r>
                <a:rPr lang="en-US" sz="2500" b="1" i="0" u="none" strike="noStrike" cap="none" dirty="0" smtClean="0">
                  <a:solidFill>
                    <a:srgbClr val="FF0000"/>
                  </a:solidFill>
                  <a:latin typeface="Arial"/>
                  <a:ea typeface="Arial"/>
                  <a:cs typeface="Arial"/>
                  <a:sym typeface="Arial"/>
                </a:rPr>
                <a:t>SHOW—</a:t>
              </a:r>
              <a:r>
                <a:rPr lang="en-US" sz="2500" b="1" i="0" u="none" strike="noStrike" cap="none" dirty="0">
                  <a:solidFill>
                    <a:srgbClr val="FF0000"/>
                  </a:solidFill>
                  <a:latin typeface="Arial"/>
                  <a:ea typeface="Arial"/>
                  <a:cs typeface="Arial"/>
                  <a:sym typeface="Arial"/>
                </a:rPr>
                <a:t>)</a:t>
              </a:r>
            </a:p>
            <a:p>
              <a:pPr marL="0" marR="0" lvl="0" indent="0" algn="ctr" rtl="0">
                <a:spcBef>
                  <a:spcPts val="0"/>
                </a:spcBef>
                <a:spcAft>
                  <a:spcPts val="0"/>
                </a:spcAft>
                <a:buSzPct val="25000"/>
                <a:buNone/>
              </a:pPr>
              <a:r>
                <a:rPr lang="en-US" sz="3100" b="1" i="0" u="none" strike="noStrike" cap="none" dirty="0">
                  <a:solidFill>
                    <a:schemeClr val="lt1"/>
                  </a:solidFill>
                  <a:latin typeface="Arial"/>
                  <a:ea typeface="Arial"/>
                  <a:cs typeface="Arial"/>
                  <a:sym typeface="Arial"/>
                </a:rPr>
                <a:t>DESIGN GUIDE</a:t>
              </a:r>
            </a:p>
            <a:p>
              <a:pPr marL="0" marR="0" lvl="0" indent="0" algn="ctr" rtl="0">
                <a:spcBef>
                  <a:spcPts val="0"/>
                </a:spcBef>
                <a:spcAft>
                  <a:spcPts val="0"/>
                </a:spcAft>
                <a:buNone/>
              </a:pPr>
              <a:endParaRPr sz="2200" b="1" i="0" u="none" strike="noStrike" cap="none" dirty="0">
                <a:solidFill>
                  <a:srgbClr val="FFFFFF"/>
                </a:solidFill>
                <a:latin typeface="Arial"/>
                <a:ea typeface="Arial"/>
                <a:cs typeface="Arial"/>
                <a:sym typeface="Arial"/>
              </a:endParaRPr>
            </a:p>
            <a:p>
              <a:pPr marL="0" marR="0" lvl="0" indent="0" algn="l" rtl="0">
                <a:spcBef>
                  <a:spcPts val="0"/>
                </a:spcBef>
                <a:spcAft>
                  <a:spcPts val="0"/>
                </a:spcAft>
                <a:buSzPct val="25000"/>
                <a:buNone/>
              </a:pPr>
              <a:r>
                <a:rPr lang="en-US" sz="2200" b="0" i="0" u="none" strike="noStrike" cap="none" dirty="0">
                  <a:solidFill>
                    <a:srgbClr val="FFFFFF"/>
                  </a:solidFill>
                  <a:latin typeface="Arial"/>
                  <a:ea typeface="Arial"/>
                  <a:cs typeface="Arial"/>
                  <a:sym typeface="Arial"/>
                </a:rPr>
                <a:t>This PowerPoint </a:t>
              </a:r>
              <a:r>
                <a:rPr lang="en-US" sz="2200" b="0" i="0" u="none" strike="noStrike" cap="none" dirty="0" smtClean="0">
                  <a:solidFill>
                    <a:srgbClr val="FFFFFF"/>
                  </a:solidFill>
                  <a:latin typeface="Arial"/>
                  <a:ea typeface="Arial"/>
                  <a:cs typeface="Arial"/>
                  <a:sym typeface="Arial"/>
                </a:rPr>
                <a:t>2011 </a:t>
              </a:r>
              <a:r>
                <a:rPr lang="en-US" sz="2200" b="0" i="0" u="none" strike="noStrike" cap="none" dirty="0">
                  <a:solidFill>
                    <a:srgbClr val="FFFFFF"/>
                  </a:solidFill>
                  <a:latin typeface="Arial"/>
                  <a:ea typeface="Arial"/>
                  <a:cs typeface="Arial"/>
                  <a:sym typeface="Arial"/>
                </a:rPr>
                <a:t>template produces a </a:t>
              </a:r>
              <a:r>
                <a:rPr lang="en-US" sz="2200" b="0" i="0" u="none" strike="noStrike" cap="none" dirty="0" smtClean="0">
                  <a:solidFill>
                    <a:srgbClr val="FFFFFF"/>
                  </a:solidFill>
                  <a:latin typeface="Arial"/>
                  <a:ea typeface="Arial"/>
                  <a:cs typeface="Arial"/>
                  <a:sym typeface="Arial"/>
                </a:rPr>
                <a:t>40.97 inches by 23.04 inches </a:t>
              </a:r>
              <a:r>
                <a:rPr lang="en-US" sz="2200" b="0" i="0" u="none" strike="noStrike" cap="none" dirty="0">
                  <a:solidFill>
                    <a:srgbClr val="FFFFFF"/>
                  </a:solidFill>
                  <a:latin typeface="Arial"/>
                  <a:ea typeface="Arial"/>
                  <a:cs typeface="Arial"/>
                  <a:sym typeface="Arial"/>
                </a:rPr>
                <a:t>presentation poster. You can use it to create your research poster and save valuable time placing titles, subtitles, text, and graphics. </a:t>
              </a:r>
            </a:p>
            <a:p>
              <a:pPr marL="0" marR="0" lvl="0" indent="0" algn="l" rtl="0">
                <a:spcBef>
                  <a:spcPts val="0"/>
                </a:spcBef>
                <a:spcAft>
                  <a:spcPts val="0"/>
                </a:spcAft>
                <a:buNone/>
              </a:pPr>
              <a:endParaRPr sz="2200" b="0" i="0" u="none" strike="noStrike" cap="none" dirty="0">
                <a:solidFill>
                  <a:srgbClr val="FFFFFF"/>
                </a:solidFill>
                <a:latin typeface="Arial"/>
                <a:ea typeface="Arial"/>
                <a:cs typeface="Arial"/>
                <a:sym typeface="Arial"/>
              </a:endParaRPr>
            </a:p>
            <a:p>
              <a:pPr marL="0" marR="0" lvl="0" indent="0" algn="l" rtl="0">
                <a:spcBef>
                  <a:spcPts val="0"/>
                </a:spcBef>
                <a:spcAft>
                  <a:spcPts val="0"/>
                </a:spcAft>
                <a:buSzPct val="25000"/>
                <a:buNone/>
              </a:pPr>
              <a:r>
                <a:rPr lang="en-US" sz="2200" b="0" i="0" u="none" strike="noStrike" cap="none" dirty="0">
                  <a:solidFill>
                    <a:srgbClr val="FFFFFF"/>
                  </a:solidFill>
                  <a:latin typeface="Arial"/>
                  <a:ea typeface="Arial"/>
                  <a:cs typeface="Arial"/>
                  <a:sym typeface="Arial"/>
                </a:rPr>
                <a:t>We provide a series of </a:t>
              </a:r>
              <a:r>
                <a:rPr lang="en-US" sz="2200" b="0" i="0" u="none" strike="noStrike" cap="none" dirty="0" smtClean="0">
                  <a:solidFill>
                    <a:srgbClr val="FFFFFF"/>
                  </a:solidFill>
                  <a:latin typeface="Arial"/>
                  <a:ea typeface="Arial"/>
                  <a:cs typeface="Arial"/>
                  <a:sym typeface="Arial"/>
                </a:rPr>
                <a:t>YouTube </a:t>
              </a:r>
              <a:r>
                <a:rPr lang="en-US" sz="2200" b="0" i="0" u="none" strike="noStrike" cap="none" dirty="0">
                  <a:solidFill>
                    <a:srgbClr val="FFFFFF"/>
                  </a:solidFill>
                  <a:latin typeface="Arial"/>
                  <a:ea typeface="Arial"/>
                  <a:cs typeface="Arial"/>
                  <a:sym typeface="Arial"/>
                </a:rPr>
                <a:t>tutorials that will guide you through the poster design process and answer your poster production questions. To view our template tutorials, go online </a:t>
              </a:r>
              <a:r>
                <a:rPr lang="en-US" sz="2200" b="0" i="0" u="none" strike="noStrike" cap="none" dirty="0" smtClean="0">
                  <a:solidFill>
                    <a:srgbClr val="FFFFFF"/>
                  </a:solidFill>
                  <a:latin typeface="Arial"/>
                  <a:ea typeface="Arial"/>
                  <a:cs typeface="Arial"/>
                  <a:sym typeface="Arial"/>
                </a:rPr>
                <a:t>to </a:t>
              </a:r>
              <a:r>
                <a:rPr lang="en-US" sz="2200" b="0" i="0" u="none" strike="noStrike" cap="none" dirty="0" smtClean="0">
                  <a:solidFill>
                    <a:srgbClr val="FFFFFF"/>
                  </a:solidFill>
                  <a:latin typeface="Arial"/>
                  <a:ea typeface="Arial"/>
                  <a:cs typeface="Arial"/>
                  <a:sym typeface="Arial"/>
                  <a:hlinkClick r:id="rId15"/>
                </a:rPr>
                <a:t>https://www.youtube.com/playlist?list=PLBz4JvE0AKmweXsMNGeyRXgWgN_lj_b5L</a:t>
              </a:r>
              <a:endParaRPr sz="2200" b="0" i="0" u="none" strike="noStrike" cap="none" dirty="0">
                <a:solidFill>
                  <a:srgbClr val="FFFFFF"/>
                </a:solidFill>
                <a:latin typeface="Arial"/>
                <a:ea typeface="Arial"/>
                <a:cs typeface="Arial"/>
                <a:sym typeface="Arial"/>
              </a:endParaRPr>
            </a:p>
            <a:p>
              <a:pPr marL="0" marR="0" lvl="0" indent="0" algn="l" rtl="0">
                <a:spcBef>
                  <a:spcPts val="0"/>
                </a:spcBef>
                <a:spcAft>
                  <a:spcPts val="0"/>
                </a:spcAft>
                <a:buSzPct val="25000"/>
                <a:buNone/>
              </a:pPr>
              <a:r>
                <a:rPr lang="en-US" sz="2200" b="0" i="0" u="none" strike="noStrike" cap="none" dirty="0" smtClean="0">
                  <a:solidFill>
                    <a:schemeClr val="lt1"/>
                  </a:solidFill>
                  <a:latin typeface="Arial"/>
                  <a:ea typeface="Arial"/>
                  <a:cs typeface="Arial"/>
                  <a:sym typeface="Arial"/>
                </a:rPr>
                <a:t>If you are uploading ahead of time,</a:t>
              </a:r>
              <a:r>
                <a:rPr lang="en-US" sz="2200" b="0" i="0" u="none" strike="noStrike" cap="none" baseline="0" dirty="0" smtClean="0">
                  <a:solidFill>
                    <a:schemeClr val="lt1"/>
                  </a:solidFill>
                  <a:latin typeface="Arial"/>
                  <a:ea typeface="Arial"/>
                  <a:cs typeface="Arial"/>
                  <a:sym typeface="Arial"/>
                </a:rPr>
                <a:t> please go to our website: </a:t>
              </a:r>
              <a:r>
                <a:rPr lang="en-US" sz="2200" b="0" i="0" u="none" strike="noStrike" cap="none" dirty="0">
                  <a:solidFill>
                    <a:schemeClr val="lt1"/>
                  </a:solidFill>
                  <a:latin typeface="Arial"/>
                  <a:ea typeface="Arial"/>
                  <a:cs typeface="Arial"/>
                  <a:sym typeface="Arial"/>
                </a:rPr>
                <a:t/>
              </a:r>
              <a:br>
                <a:rPr lang="en-US" sz="2200" b="0" i="0" u="none" strike="noStrike" cap="none" dirty="0">
                  <a:solidFill>
                    <a:schemeClr val="lt1"/>
                  </a:solidFill>
                  <a:latin typeface="Arial"/>
                  <a:ea typeface="Arial"/>
                  <a:cs typeface="Arial"/>
                  <a:sym typeface="Arial"/>
                </a:rPr>
              </a:br>
              <a:r>
                <a:rPr lang="en-US" sz="2200" b="0" i="0" u="none" strike="noStrike" cap="none" dirty="0" smtClean="0">
                  <a:solidFill>
                    <a:schemeClr val="lt1"/>
                  </a:solidFill>
                  <a:latin typeface="Arial"/>
                  <a:ea typeface="Arial"/>
                  <a:cs typeface="Arial"/>
                  <a:sym typeface="Arial"/>
                  <a:hlinkClick r:id="rId16"/>
                </a:rPr>
                <a:t>http://www.eposterboards.com/eposterupload/</a:t>
              </a:r>
              <a:endParaRPr lang="en-US" sz="2200" b="0" i="0" u="none" strike="noStrike" cap="none" dirty="0" smtClean="0">
                <a:solidFill>
                  <a:schemeClr val="lt1"/>
                </a:solidFill>
                <a:latin typeface="Arial"/>
                <a:ea typeface="Arial"/>
                <a:cs typeface="Arial"/>
                <a:sym typeface="Arial"/>
              </a:endParaRPr>
            </a:p>
            <a:p>
              <a:pPr marL="0" marR="0" lvl="0" indent="0" algn="l" rtl="0">
                <a:spcBef>
                  <a:spcPts val="0"/>
                </a:spcBef>
                <a:spcAft>
                  <a:spcPts val="0"/>
                </a:spcAft>
                <a:buSzPct val="25000"/>
                <a:buNone/>
              </a:pPr>
              <a:endParaRPr lang="en-US" sz="2200" b="0" i="0" u="none" strike="noStrike" cap="none" dirty="0">
                <a:solidFill>
                  <a:schemeClr val="lt1"/>
                </a:solidFill>
                <a:latin typeface="Arial"/>
                <a:ea typeface="Arial"/>
                <a:cs typeface="Arial"/>
                <a:sym typeface="Arial"/>
              </a:endParaRPr>
            </a:p>
            <a:p>
              <a:pPr marL="0" marR="0" lvl="0" indent="0" algn="l" rtl="0">
                <a:spcBef>
                  <a:spcPts val="0"/>
                </a:spcBef>
                <a:spcAft>
                  <a:spcPts val="0"/>
                </a:spcAft>
                <a:buSzPct val="25000"/>
                <a:buNone/>
              </a:pPr>
              <a:r>
                <a:rPr lang="en-US" sz="2200" b="0" i="0" u="none" strike="noStrike" cap="none" dirty="0">
                  <a:solidFill>
                    <a:schemeClr val="lt1"/>
                  </a:solidFill>
                  <a:latin typeface="Arial"/>
                  <a:ea typeface="Arial"/>
                  <a:cs typeface="Arial"/>
                  <a:sym typeface="Arial"/>
                </a:rPr>
                <a:t>Need assistance? Call us at </a:t>
              </a:r>
              <a:r>
                <a:rPr lang="en-US" sz="2200" b="0" i="0" u="none" strike="noStrike" cap="none" dirty="0" smtClean="0">
                  <a:solidFill>
                    <a:srgbClr val="FFC000"/>
                  </a:solidFill>
                  <a:latin typeface="Arial"/>
                  <a:ea typeface="Arial"/>
                  <a:cs typeface="Arial"/>
                  <a:sym typeface="Arial"/>
                </a:rPr>
                <a:t>617-588-3508 option 2</a:t>
              </a:r>
              <a:endParaRPr lang="en-US" sz="2200" b="0" i="0" u="none" strike="noStrike" cap="none" dirty="0">
                <a:solidFill>
                  <a:srgbClr val="FFC000"/>
                </a:solidFill>
                <a:latin typeface="Arial"/>
                <a:ea typeface="Arial"/>
                <a:cs typeface="Arial"/>
                <a:sym typeface="Arial"/>
              </a:endParaRPr>
            </a:p>
            <a:p>
              <a:pPr marL="0" marR="0" lvl="0" indent="0" algn="l" rtl="0">
                <a:spcBef>
                  <a:spcPts val="0"/>
                </a:spcBef>
                <a:spcAft>
                  <a:spcPts val="0"/>
                </a:spcAft>
                <a:buNone/>
              </a:pPr>
              <a:endParaRPr sz="2800" b="1" i="0" u="none" strike="noStrike" cap="none" dirty="0">
                <a:solidFill>
                  <a:srgbClr val="FFFF00"/>
                </a:solidFill>
                <a:latin typeface="Arial"/>
                <a:ea typeface="Arial"/>
                <a:cs typeface="Arial"/>
                <a:sym typeface="Arial"/>
              </a:endParaRPr>
            </a:p>
            <a:p>
              <a:pPr marL="0" marR="0" lvl="0" indent="0" algn="ctr" rtl="0">
                <a:spcBef>
                  <a:spcPts val="0"/>
                </a:spcBef>
                <a:spcAft>
                  <a:spcPts val="0"/>
                </a:spcAft>
                <a:buNone/>
              </a:pPr>
              <a:endParaRPr sz="1900" b="1" i="0" u="none" strike="noStrike" cap="none" dirty="0">
                <a:solidFill>
                  <a:schemeClr val="lt1"/>
                </a:solidFill>
                <a:latin typeface="Arial"/>
                <a:ea typeface="Arial"/>
                <a:cs typeface="Arial"/>
                <a:sym typeface="Arial"/>
              </a:endParaRPr>
            </a:p>
            <a:p>
              <a:pPr marL="0" marR="0" lvl="0" indent="0" algn="ctr" rtl="0">
                <a:spcBef>
                  <a:spcPts val="0"/>
                </a:spcBef>
                <a:spcAft>
                  <a:spcPts val="0"/>
                </a:spcAft>
                <a:buSzPct val="25000"/>
                <a:buNone/>
              </a:pPr>
              <a:r>
                <a:rPr lang="en-US" sz="3100" b="1" i="0" u="none" strike="noStrike" cap="none" dirty="0">
                  <a:solidFill>
                    <a:schemeClr val="lt1"/>
                  </a:solidFill>
                  <a:latin typeface="Arial"/>
                  <a:ea typeface="Arial"/>
                  <a:cs typeface="Arial"/>
                  <a:sym typeface="Arial"/>
                </a:rPr>
                <a:t>QUICK START</a:t>
              </a:r>
            </a:p>
            <a:p>
              <a:pPr marL="0" marR="0" lvl="0" indent="0" algn="ctr" rtl="0">
                <a:spcBef>
                  <a:spcPts val="0"/>
                </a:spcBef>
                <a:spcAft>
                  <a:spcPts val="0"/>
                </a:spcAft>
                <a:buNone/>
              </a:pPr>
              <a:endParaRPr sz="2500" b="1" i="0" u="none" strike="noStrike" cap="none" dirty="0">
                <a:solidFill>
                  <a:schemeClr val="lt1"/>
                </a:solidFill>
                <a:latin typeface="Arial"/>
                <a:ea typeface="Arial"/>
                <a:cs typeface="Arial"/>
                <a:sym typeface="Arial"/>
              </a:endParaRPr>
            </a:p>
            <a:p>
              <a:pPr marL="0" marR="0" lvl="0" indent="0" algn="l" rtl="0">
                <a:spcBef>
                  <a:spcPts val="0"/>
                </a:spcBef>
                <a:spcAft>
                  <a:spcPts val="0"/>
                </a:spcAft>
                <a:buNone/>
              </a:pPr>
              <a:endParaRPr sz="2200" b="0" i="0" u="none" strike="noStrike" cap="none" dirty="0">
                <a:solidFill>
                  <a:schemeClr val="lt1"/>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Title, Authors, and Affiliations</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r>
                <a:rPr lang="en-US" sz="1900" b="0" i="0" u="none" strike="noStrike" cap="none" dirty="0" smtClean="0">
                  <a:solidFill>
                    <a:srgbClr val="BFBFBF"/>
                  </a:solidFill>
                  <a:latin typeface="Arial"/>
                  <a:ea typeface="Arial"/>
                  <a:cs typeface="Arial"/>
                  <a:sym typeface="Arial"/>
                </a:rPr>
                <a:t> </a:t>
              </a:r>
              <a:endParaRPr lang="en-US"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SzPct val="25000"/>
                <a:buNone/>
              </a:pPr>
              <a:r>
                <a:rPr lang="en-US" sz="1900" b="1" i="0" u="none" strike="noStrike" cap="none" dirty="0">
                  <a:solidFill>
                    <a:srgbClr val="FFC000"/>
                  </a:solidFill>
                  <a:latin typeface="Arial"/>
                  <a:ea typeface="Arial"/>
                  <a:cs typeface="Arial"/>
                  <a:sym typeface="Arial"/>
                </a:rPr>
                <a:t>TIP: </a:t>
              </a:r>
              <a:r>
                <a:rPr lang="en-US" sz="1900" b="0" i="0" u="none" strike="noStrike" cap="none" dirty="0">
                  <a:solidFill>
                    <a:srgbClr val="BFBFBF"/>
                  </a:solidFill>
                  <a:latin typeface="Arial"/>
                  <a:ea typeface="Arial"/>
                  <a:cs typeface="Arial"/>
                  <a:sym typeface="Arial"/>
                </a:rPr>
                <a:t>The font size of your title should be bigger than your name(s) and institution name(s)</a:t>
              </a:r>
              <a:r>
                <a:rPr lang="en-US" sz="1900" b="0" i="0" u="none" strike="noStrike" cap="none" dirty="0" smtClean="0">
                  <a:solidFill>
                    <a:srgbClr val="BFBFBF"/>
                  </a:solidFill>
                  <a:latin typeface="Arial"/>
                  <a:ea typeface="Arial"/>
                  <a:cs typeface="Arial"/>
                  <a:sym typeface="Arial"/>
                </a:rPr>
                <a:t>. The smallest font size should be 28 points.</a:t>
              </a:r>
              <a:endParaRPr lang="en-US"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SzPct val="25000"/>
                <a:buNone/>
              </a:pPr>
              <a:r>
                <a:rPr lang="en-US" sz="2200" b="1" i="0" u="none" strike="noStrike" cap="none" dirty="0">
                  <a:solidFill>
                    <a:schemeClr val="lt1"/>
                  </a:solidFill>
                  <a:latin typeface="Arial"/>
                  <a:ea typeface="Arial"/>
                  <a:cs typeface="Arial"/>
                  <a:sym typeface="Arial"/>
                </a:rPr>
                <a:t/>
              </a:r>
              <a:br>
                <a:rPr lang="en-US" sz="2200" b="1" i="0" u="none" strike="noStrike" cap="none" dirty="0">
                  <a:solidFill>
                    <a:schemeClr val="lt1"/>
                  </a:solidFill>
                  <a:latin typeface="Arial"/>
                  <a:ea typeface="Arial"/>
                  <a:cs typeface="Arial"/>
                  <a:sym typeface="Arial"/>
                </a:rPr>
              </a:br>
              <a:endParaRPr lang="en-US" sz="2200" b="1" i="0" u="none" strike="noStrike" cap="none" dirty="0">
                <a:solidFill>
                  <a:schemeClr val="lt1"/>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Adding Logos / Seals</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SzPct val="25000"/>
                <a:buNone/>
              </a:pPr>
              <a:r>
                <a:rPr lang="en-US" sz="1900" b="1" i="0" u="none" strike="noStrike" cap="none" dirty="0">
                  <a:solidFill>
                    <a:srgbClr val="FFC000"/>
                  </a:solidFill>
                  <a:latin typeface="Arial"/>
                  <a:ea typeface="Arial"/>
                  <a:cs typeface="Arial"/>
                  <a:sym typeface="Arial"/>
                </a:rPr>
                <a:t>TIP: </a:t>
              </a:r>
              <a:r>
                <a:rPr lang="en-US" sz="1900" b="0" i="0" u="none" strike="noStrike" cap="none" dirty="0" smtClean="0">
                  <a:solidFill>
                    <a:srgbClr val="BFBFBF"/>
                  </a:solidFill>
                  <a:latin typeface="Arial"/>
                  <a:ea typeface="Arial"/>
                  <a:cs typeface="Arial"/>
                  <a:sym typeface="Arial"/>
                </a:rPr>
                <a:t>If there</a:t>
              </a:r>
              <a:r>
                <a:rPr lang="en-US" sz="1900" b="0" i="0" u="none" strike="noStrike" cap="none" baseline="0" dirty="0" smtClean="0">
                  <a:solidFill>
                    <a:srgbClr val="BFBFBF"/>
                  </a:solidFill>
                  <a:latin typeface="Arial"/>
                  <a:ea typeface="Arial"/>
                  <a:cs typeface="Arial"/>
                  <a:sym typeface="Arial"/>
                </a:rPr>
                <a:t> is a conference website,  you can pull logos from there.  Please keep in mind that we will be adding navigational buttons or a kiosk menu button on the right side of each slide.  Please make the appropriate space for that.</a:t>
              </a:r>
              <a:endParaRPr lang="en-US"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FFFFFF"/>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Photographs / Graphics</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marL="0" marR="0" lvl="0" indent="0" algn="l" rtl="0">
                <a:spcBef>
                  <a:spcPts val="0"/>
                </a:spcBef>
                <a:spcAft>
                  <a:spcPts val="0"/>
                </a:spcAft>
                <a:buNone/>
              </a:pPr>
              <a:endParaRPr sz="1900" b="0" i="0" u="none" strike="noStrike" cap="none" dirty="0">
                <a:solidFill>
                  <a:srgbClr val="FFFFFF"/>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p:txBody>
        </p:sp>
        <p:cxnSp>
          <p:nvCxnSpPr>
            <p:cNvPr id="14" name="Shape 41"/>
            <p:cNvCxnSpPr/>
            <p:nvPr/>
          </p:nvCxnSpPr>
          <p:spPr>
            <a:xfrm>
              <a:off x="-11225189" y="9929895"/>
              <a:ext cx="10999814" cy="3173"/>
            </a:xfrm>
            <a:prstGeom prst="straightConnector1">
              <a:avLst/>
            </a:prstGeom>
            <a:noFill/>
            <a:ln w="12700" cap="rnd" cmpd="sng">
              <a:solidFill>
                <a:srgbClr val="FFC000"/>
              </a:solidFill>
              <a:prstDash val="solid"/>
              <a:round/>
              <a:headEnd type="none" w="med" len="med"/>
              <a:tailEnd type="none" w="med" len="med"/>
            </a:ln>
          </p:spPr>
        </p:cxnSp>
        <p:pic>
          <p:nvPicPr>
            <p:cNvPr id="16" name="Shape 43"/>
            <p:cNvPicPr preferRelativeResize="0"/>
            <p:nvPr/>
          </p:nvPicPr>
          <p:blipFill rotWithShape="1">
            <a:blip r:embed="rId17">
              <a:alphaModFix/>
            </a:blip>
            <a:srcRect/>
            <a:stretch/>
          </p:blipFill>
          <p:spPr>
            <a:xfrm>
              <a:off x="-10331510" y="16890955"/>
              <a:ext cx="8658652" cy="1476161"/>
            </a:xfrm>
            <a:prstGeom prst="rect">
              <a:avLst/>
            </a:prstGeom>
            <a:noFill/>
            <a:ln>
              <a:noFill/>
            </a:ln>
          </p:spPr>
        </p:pic>
        <p:grpSp>
          <p:nvGrpSpPr>
            <p:cNvPr id="17" name="Shape 44"/>
            <p:cNvGrpSpPr/>
            <p:nvPr/>
          </p:nvGrpSpPr>
          <p:grpSpPr>
            <a:xfrm>
              <a:off x="-5922006" y="26846778"/>
              <a:ext cx="3928726" cy="2045781"/>
              <a:chOff x="-2708583" y="12535487"/>
              <a:chExt cx="1810574" cy="939918"/>
            </a:xfrm>
          </p:grpSpPr>
          <p:grpSp>
            <p:nvGrpSpPr>
              <p:cNvPr id="18" name="Shape 45"/>
              <p:cNvGrpSpPr/>
              <p:nvPr/>
            </p:nvGrpSpPr>
            <p:grpSpPr>
              <a:xfrm>
                <a:off x="-2708583" y="12535487"/>
                <a:ext cx="651154" cy="939877"/>
                <a:chOff x="-3865203" y="13230561"/>
                <a:chExt cx="812691" cy="1346841"/>
              </a:xfrm>
            </p:grpSpPr>
            <p:pic>
              <p:nvPicPr>
                <p:cNvPr id="22" name="Shape 46"/>
                <p:cNvPicPr preferRelativeResize="0"/>
                <p:nvPr/>
              </p:nvPicPr>
              <p:blipFill rotWithShape="1">
                <a:blip r:embed="rId18">
                  <a:alphaModFix/>
                </a:blip>
                <a:srcRect/>
                <a:stretch/>
              </p:blipFill>
              <p:spPr>
                <a:xfrm>
                  <a:off x="-3821313" y="13230561"/>
                  <a:ext cx="768801" cy="1090856"/>
                </a:xfrm>
                <a:prstGeom prst="rect">
                  <a:avLst/>
                </a:prstGeom>
                <a:noFill/>
                <a:ln>
                  <a:noFill/>
                </a:ln>
              </p:spPr>
            </p:pic>
            <p:sp>
              <p:nvSpPr>
                <p:cNvPr id="23" name="Shape 47"/>
                <p:cNvSpPr txBox="1"/>
                <p:nvPr/>
              </p:nvSpPr>
              <p:spPr>
                <a:xfrm>
                  <a:off x="-3865203" y="14294160"/>
                  <a:ext cx="777053" cy="283242"/>
                </a:xfrm>
                <a:prstGeom prst="rect">
                  <a:avLst/>
                </a:prstGeom>
                <a:solidFill>
                  <a:schemeClr val="accent1"/>
                </a:solidFill>
                <a:ln>
                  <a:noFill/>
                </a:ln>
              </p:spPr>
              <p:txBody>
                <a:bodyPr lIns="71525" tIns="71525" rIns="71525" bIns="71525" anchor="t" anchorCtr="0">
                  <a:noAutofit/>
                </a:bodyPr>
                <a:lstStyle/>
                <a:p>
                  <a:pPr marL="0" marR="0" lvl="0" indent="0" algn="ctr" rtl="0">
                    <a:spcBef>
                      <a:spcPts val="0"/>
                    </a:spcBef>
                    <a:spcAft>
                      <a:spcPts val="0"/>
                    </a:spcAft>
                    <a:buSzPct val="25000"/>
                    <a:buNone/>
                  </a:pPr>
                  <a:r>
                    <a:rPr lang="en-US" sz="1300" b="1" i="0" u="none" strike="noStrike" cap="none" dirty="0">
                      <a:solidFill>
                        <a:schemeClr val="dk1"/>
                      </a:solidFill>
                      <a:latin typeface="Trebuchet MS"/>
                      <a:ea typeface="Trebuchet MS"/>
                      <a:cs typeface="Trebuchet MS"/>
                      <a:sym typeface="Trebuchet MS"/>
                    </a:rPr>
                    <a:t>ORIGINAL</a:t>
                  </a:r>
                </a:p>
              </p:txBody>
            </p:sp>
          </p:grpSp>
          <p:grpSp>
            <p:nvGrpSpPr>
              <p:cNvPr id="19" name="Shape 48"/>
              <p:cNvGrpSpPr/>
              <p:nvPr/>
            </p:nvGrpSpPr>
            <p:grpSpPr>
              <a:xfrm>
                <a:off x="-1957953" y="12535529"/>
                <a:ext cx="1059944" cy="939876"/>
                <a:chOff x="-2818389" y="13226580"/>
                <a:chExt cx="1456597" cy="1291593"/>
              </a:xfrm>
            </p:grpSpPr>
            <p:pic>
              <p:nvPicPr>
                <p:cNvPr id="20" name="Shape 49"/>
                <p:cNvPicPr preferRelativeResize="0"/>
                <p:nvPr/>
              </p:nvPicPr>
              <p:blipFill rotWithShape="1">
                <a:blip r:embed="rId18">
                  <a:alphaModFix/>
                </a:blip>
                <a:srcRect/>
                <a:stretch/>
              </p:blipFill>
              <p:spPr>
                <a:xfrm>
                  <a:off x="-2782071" y="13226580"/>
                  <a:ext cx="1420279" cy="1029693"/>
                </a:xfrm>
                <a:prstGeom prst="rect">
                  <a:avLst/>
                </a:prstGeom>
                <a:noFill/>
                <a:ln>
                  <a:noFill/>
                </a:ln>
              </p:spPr>
            </p:pic>
            <p:sp>
              <p:nvSpPr>
                <p:cNvPr id="21" name="Shape 50"/>
                <p:cNvSpPr txBox="1"/>
                <p:nvPr/>
              </p:nvSpPr>
              <p:spPr>
                <a:xfrm>
                  <a:off x="-2818389" y="14265592"/>
                  <a:ext cx="1419613" cy="252581"/>
                </a:xfrm>
                <a:prstGeom prst="rect">
                  <a:avLst/>
                </a:prstGeom>
                <a:solidFill>
                  <a:srgbClr val="FF0000"/>
                </a:solidFill>
                <a:ln>
                  <a:noFill/>
                </a:ln>
              </p:spPr>
              <p:txBody>
                <a:bodyPr lIns="357700" tIns="71525" rIns="357700" bIns="71525" anchor="t" anchorCtr="0">
                  <a:noAutofit/>
                </a:bodyPr>
                <a:lstStyle/>
                <a:p>
                  <a:pPr marL="0" marR="0" lvl="0" indent="0" algn="ctr" rtl="0">
                    <a:spcBef>
                      <a:spcPts val="0"/>
                    </a:spcBef>
                    <a:spcAft>
                      <a:spcPts val="0"/>
                    </a:spcAft>
                    <a:buSzPct val="25000"/>
                    <a:buNone/>
                  </a:pPr>
                  <a:r>
                    <a:rPr lang="en-US" sz="1100" b="1" i="0" u="none" strike="noStrike" cap="none">
                      <a:solidFill>
                        <a:schemeClr val="lt1"/>
                      </a:solidFill>
                      <a:latin typeface="Trebuchet MS"/>
                      <a:ea typeface="Trebuchet MS"/>
                      <a:cs typeface="Trebuchet MS"/>
                      <a:sym typeface="Trebuchet MS"/>
                    </a:rPr>
                    <a:t>DISTORTED</a:t>
                  </a:r>
                </a:p>
              </p:txBody>
            </p:sp>
          </p:grpSp>
        </p:grpSp>
      </p:grpSp>
    </p:spTree>
    <p:extLst>
      <p:ext uri="{BB962C8B-B14F-4D97-AF65-F5344CB8AC3E}">
        <p14:creationId xmlns:p14="http://schemas.microsoft.com/office/powerpoint/2010/main" val="14519364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2809037" rtl="0" eaLnBrk="1" latinLnBrk="0" hangingPunct="1">
        <a:lnSpc>
          <a:spcPct val="90000"/>
        </a:lnSpc>
        <a:spcBef>
          <a:spcPct val="0"/>
        </a:spcBef>
        <a:buNone/>
        <a:defRPr sz="13517" kern="1200">
          <a:solidFill>
            <a:schemeClr val="tx1"/>
          </a:solidFill>
          <a:latin typeface="+mj-lt"/>
          <a:ea typeface="+mj-ea"/>
          <a:cs typeface="+mj-cs"/>
        </a:defRPr>
      </a:lvl1pPr>
    </p:titleStyle>
    <p:bodyStyle>
      <a:lvl1pPr marL="702259" indent="-702259" algn="l" defTabSz="2809037" rtl="0" eaLnBrk="1" latinLnBrk="0" hangingPunct="1">
        <a:lnSpc>
          <a:spcPct val="90000"/>
        </a:lnSpc>
        <a:spcBef>
          <a:spcPts val="3072"/>
        </a:spcBef>
        <a:buFont typeface="Arial" panose="020B0604020202020204" pitchFamily="34" charset="0"/>
        <a:buChar char="•"/>
        <a:defRPr sz="8602" kern="1200">
          <a:solidFill>
            <a:schemeClr val="tx1"/>
          </a:solidFill>
          <a:latin typeface="+mn-lt"/>
          <a:ea typeface="+mn-ea"/>
          <a:cs typeface="+mn-cs"/>
        </a:defRPr>
      </a:lvl1pPr>
      <a:lvl2pPr marL="2106778" indent="-702259" algn="l" defTabSz="2809037" rtl="0" eaLnBrk="1" latinLnBrk="0" hangingPunct="1">
        <a:lnSpc>
          <a:spcPct val="90000"/>
        </a:lnSpc>
        <a:spcBef>
          <a:spcPts val="1536"/>
        </a:spcBef>
        <a:buFont typeface="Arial" panose="020B0604020202020204" pitchFamily="34" charset="0"/>
        <a:buChar char="•"/>
        <a:defRPr sz="7373" kern="1200">
          <a:solidFill>
            <a:schemeClr val="tx1"/>
          </a:solidFill>
          <a:latin typeface="+mn-lt"/>
          <a:ea typeface="+mn-ea"/>
          <a:cs typeface="+mn-cs"/>
        </a:defRPr>
      </a:lvl2pPr>
      <a:lvl3pPr marL="3511296" indent="-702259" algn="l" defTabSz="2809037" rtl="0" eaLnBrk="1" latinLnBrk="0" hangingPunct="1">
        <a:lnSpc>
          <a:spcPct val="90000"/>
        </a:lnSpc>
        <a:spcBef>
          <a:spcPts val="1536"/>
        </a:spcBef>
        <a:buFont typeface="Arial" panose="020B0604020202020204" pitchFamily="34" charset="0"/>
        <a:buChar char="•"/>
        <a:defRPr sz="6144" kern="1200">
          <a:solidFill>
            <a:schemeClr val="tx1"/>
          </a:solidFill>
          <a:latin typeface="+mn-lt"/>
          <a:ea typeface="+mn-ea"/>
          <a:cs typeface="+mn-cs"/>
        </a:defRPr>
      </a:lvl3pPr>
      <a:lvl4pPr marL="4915814"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4pPr>
      <a:lvl5pPr marL="6320333"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5pPr>
      <a:lvl6pPr marL="7724851"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6pPr>
      <a:lvl7pPr marL="9129370"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7pPr>
      <a:lvl8pPr marL="10533888"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8pPr>
      <a:lvl9pPr marL="11938406" indent="-702259" algn="l" defTabSz="2809037" rtl="0" eaLnBrk="1" latinLnBrk="0" hangingPunct="1">
        <a:lnSpc>
          <a:spcPct val="90000"/>
        </a:lnSpc>
        <a:spcBef>
          <a:spcPts val="1536"/>
        </a:spcBef>
        <a:buFont typeface="Arial" panose="020B0604020202020204" pitchFamily="34" charset="0"/>
        <a:buChar char="•"/>
        <a:defRPr sz="5530" kern="1200">
          <a:solidFill>
            <a:schemeClr val="tx1"/>
          </a:solidFill>
          <a:latin typeface="+mn-lt"/>
          <a:ea typeface="+mn-ea"/>
          <a:cs typeface="+mn-cs"/>
        </a:defRPr>
      </a:lvl9pPr>
    </p:bodyStyle>
    <p:otherStyle>
      <a:defPPr>
        <a:defRPr lang="en-US"/>
      </a:defPPr>
      <a:lvl1pPr marL="0" algn="l" defTabSz="2809037" rtl="0" eaLnBrk="1" latinLnBrk="0" hangingPunct="1">
        <a:defRPr sz="5530" kern="1200">
          <a:solidFill>
            <a:schemeClr val="tx1"/>
          </a:solidFill>
          <a:latin typeface="+mn-lt"/>
          <a:ea typeface="+mn-ea"/>
          <a:cs typeface="+mn-cs"/>
        </a:defRPr>
      </a:lvl1pPr>
      <a:lvl2pPr marL="1404518" algn="l" defTabSz="2809037" rtl="0" eaLnBrk="1" latinLnBrk="0" hangingPunct="1">
        <a:defRPr sz="5530" kern="1200">
          <a:solidFill>
            <a:schemeClr val="tx1"/>
          </a:solidFill>
          <a:latin typeface="+mn-lt"/>
          <a:ea typeface="+mn-ea"/>
          <a:cs typeface="+mn-cs"/>
        </a:defRPr>
      </a:lvl2pPr>
      <a:lvl3pPr marL="2809037" algn="l" defTabSz="2809037" rtl="0" eaLnBrk="1" latinLnBrk="0" hangingPunct="1">
        <a:defRPr sz="5530" kern="1200">
          <a:solidFill>
            <a:schemeClr val="tx1"/>
          </a:solidFill>
          <a:latin typeface="+mn-lt"/>
          <a:ea typeface="+mn-ea"/>
          <a:cs typeface="+mn-cs"/>
        </a:defRPr>
      </a:lvl3pPr>
      <a:lvl4pPr marL="4213555" algn="l" defTabSz="2809037" rtl="0" eaLnBrk="1" latinLnBrk="0" hangingPunct="1">
        <a:defRPr sz="5530" kern="1200">
          <a:solidFill>
            <a:schemeClr val="tx1"/>
          </a:solidFill>
          <a:latin typeface="+mn-lt"/>
          <a:ea typeface="+mn-ea"/>
          <a:cs typeface="+mn-cs"/>
        </a:defRPr>
      </a:lvl4pPr>
      <a:lvl5pPr marL="5618074" algn="l" defTabSz="2809037" rtl="0" eaLnBrk="1" latinLnBrk="0" hangingPunct="1">
        <a:defRPr sz="5530" kern="1200">
          <a:solidFill>
            <a:schemeClr val="tx1"/>
          </a:solidFill>
          <a:latin typeface="+mn-lt"/>
          <a:ea typeface="+mn-ea"/>
          <a:cs typeface="+mn-cs"/>
        </a:defRPr>
      </a:lvl5pPr>
      <a:lvl6pPr marL="7022592" algn="l" defTabSz="2809037" rtl="0" eaLnBrk="1" latinLnBrk="0" hangingPunct="1">
        <a:defRPr sz="5530" kern="1200">
          <a:solidFill>
            <a:schemeClr val="tx1"/>
          </a:solidFill>
          <a:latin typeface="+mn-lt"/>
          <a:ea typeface="+mn-ea"/>
          <a:cs typeface="+mn-cs"/>
        </a:defRPr>
      </a:lvl6pPr>
      <a:lvl7pPr marL="8427110" algn="l" defTabSz="2809037" rtl="0" eaLnBrk="1" latinLnBrk="0" hangingPunct="1">
        <a:defRPr sz="5530" kern="1200">
          <a:solidFill>
            <a:schemeClr val="tx1"/>
          </a:solidFill>
          <a:latin typeface="+mn-lt"/>
          <a:ea typeface="+mn-ea"/>
          <a:cs typeface="+mn-cs"/>
        </a:defRPr>
      </a:lvl7pPr>
      <a:lvl8pPr marL="9831629" algn="l" defTabSz="2809037" rtl="0" eaLnBrk="1" latinLnBrk="0" hangingPunct="1">
        <a:defRPr sz="5530" kern="1200">
          <a:solidFill>
            <a:schemeClr val="tx1"/>
          </a:solidFill>
          <a:latin typeface="+mn-lt"/>
          <a:ea typeface="+mn-ea"/>
          <a:cs typeface="+mn-cs"/>
        </a:defRPr>
      </a:lvl8pPr>
      <a:lvl9pPr marL="11236147" algn="l" defTabSz="2809037" rtl="0" eaLnBrk="1" latinLnBrk="0" hangingPunct="1">
        <a:defRPr sz="5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xml"/><Relationship Id="rId4" Type="http://schemas.openxmlformats.org/officeDocument/2006/relationships/slide" Target="slide2.xml"/><Relationship Id="rId5" Type="http://schemas.openxmlformats.org/officeDocument/2006/relationships/slide" Target="slide3.xml"/><Relationship Id="rId6" Type="http://schemas.openxmlformats.org/officeDocument/2006/relationships/slide" Target="slide4.xml"/><Relationship Id="rId7" Type="http://schemas.openxmlformats.org/officeDocument/2006/relationships/slide" Target="slide5.xml"/><Relationship Id="rId8" Type="http://schemas.openxmlformats.org/officeDocument/2006/relationships/slide" Target="slide6.xm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slide" Target="slide4.xml"/><Relationship Id="rId12" Type="http://schemas.openxmlformats.org/officeDocument/2006/relationships/slide" Target="slide5.xml"/><Relationship Id="rId13" Type="http://schemas.openxmlformats.org/officeDocument/2006/relationships/slide" Target="slide6.xml"/><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slide" Target="slide1.xml"/><Relationship Id="rId9" Type="http://schemas.openxmlformats.org/officeDocument/2006/relationships/slide" Target="slide2.xml"/><Relationship Id="rId10"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4" Type="http://schemas.openxmlformats.org/officeDocument/2006/relationships/slide" Target="slide2.xml"/><Relationship Id="rId5" Type="http://schemas.openxmlformats.org/officeDocument/2006/relationships/slide" Target="slide3.xml"/><Relationship Id="rId6" Type="http://schemas.openxmlformats.org/officeDocument/2006/relationships/slide" Target="slide4.xml"/><Relationship Id="rId7" Type="http://schemas.openxmlformats.org/officeDocument/2006/relationships/slide" Target="slide5.xml"/><Relationship Id="rId8" Type="http://schemas.openxmlformats.org/officeDocument/2006/relationships/slide" Target="slide6.xml"/><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1" Type="http://schemas.openxmlformats.org/officeDocument/2006/relationships/slide" Target="slide4.xml"/><Relationship Id="rId12" Type="http://schemas.openxmlformats.org/officeDocument/2006/relationships/slide" Target="slide5.xml"/><Relationship Id="rId13" Type="http://schemas.openxmlformats.org/officeDocument/2006/relationships/slide" Target="slide6.xml"/><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slide" Target="slide1.xml"/><Relationship Id="rId9" Type="http://schemas.openxmlformats.org/officeDocument/2006/relationships/slide" Target="slide2.xml"/><Relationship Id="rId10"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4" Type="http://schemas.openxmlformats.org/officeDocument/2006/relationships/slide" Target="slide2.xml"/><Relationship Id="rId5" Type="http://schemas.openxmlformats.org/officeDocument/2006/relationships/slide" Target="slide3.xml"/><Relationship Id="rId6" Type="http://schemas.openxmlformats.org/officeDocument/2006/relationships/slide" Target="slide4.xml"/><Relationship Id="rId7" Type="http://schemas.openxmlformats.org/officeDocument/2006/relationships/slide" Target="slide5.xml"/><Relationship Id="rId8" Type="http://schemas.openxmlformats.org/officeDocument/2006/relationships/slide" Target="slide6.xml"/><Relationship Id="rId9" Type="http://schemas.openxmlformats.org/officeDocument/2006/relationships/image" Target="../media/image5.png"/><Relationship Id="rId10"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1" Type="http://schemas.openxmlformats.org/officeDocument/2006/relationships/diagramQuickStyle" Target="../diagrams/quickStyle3.xml"/><Relationship Id="rId12" Type="http://schemas.openxmlformats.org/officeDocument/2006/relationships/diagramColors" Target="../diagrams/colors3.xml"/><Relationship Id="rId13" Type="http://schemas.microsoft.com/office/2007/relationships/diagramDrawing" Target="../diagrams/drawing3.xml"/><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slide" Target="slide1.xml"/><Relationship Id="rId4" Type="http://schemas.openxmlformats.org/officeDocument/2006/relationships/slide" Target="slide2.xml"/><Relationship Id="rId5" Type="http://schemas.openxmlformats.org/officeDocument/2006/relationships/slide" Target="slide3.xml"/><Relationship Id="rId6" Type="http://schemas.openxmlformats.org/officeDocument/2006/relationships/slide" Target="slide4.xml"/><Relationship Id="rId7" Type="http://schemas.openxmlformats.org/officeDocument/2006/relationships/slide" Target="slide5.xml"/><Relationship Id="rId8" Type="http://schemas.openxmlformats.org/officeDocument/2006/relationships/slide" Target="slide6.xml"/><Relationship Id="rId9" Type="http://schemas.openxmlformats.org/officeDocument/2006/relationships/diagramData" Target="../diagrams/data3.xml"/><Relationship Id="rId10"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663347" y="0"/>
            <a:ext cx="23988103" cy="1695600"/>
          </a:xfrm>
          <a:prstGeom prst="rect">
            <a:avLst/>
          </a:prstGeom>
          <a:solidFill>
            <a:srgbClr val="5994AD"/>
          </a:solidFill>
        </p:spPr>
        <p:txBody>
          <a:bodyPr wrap="square" rtlCol="0" anchor="ctr" anchorCtr="1">
            <a:noAutofit/>
          </a:bodyPr>
          <a:lstStyle/>
          <a:p>
            <a:pPr algn="ctr"/>
            <a:r>
              <a:rPr lang="en-CA" sz="5600" dirty="0" smtClean="0">
                <a:solidFill>
                  <a:schemeClr val="bg1"/>
                </a:solidFill>
                <a:latin typeface="Arial" panose="020B0604020202020204" pitchFamily="34" charset="0"/>
                <a:cs typeface="Arial" panose="020B0604020202020204" pitchFamily="34" charset="0"/>
              </a:rPr>
              <a:t>TITLE OF YOUR POSTER</a:t>
            </a:r>
            <a:endParaRPr lang="en-CA" sz="5600" dirty="0">
              <a:solidFill>
                <a:schemeClr val="bg1"/>
              </a:solidFill>
              <a:latin typeface="Arial" panose="020B0604020202020204" pitchFamily="34" charset="0"/>
              <a:cs typeface="Arial" panose="020B0604020202020204" pitchFamily="34" charset="0"/>
            </a:endParaRPr>
          </a:p>
        </p:txBody>
      </p:sp>
      <p:sp>
        <p:nvSpPr>
          <p:cNvPr id="29" name="Rectangle 28"/>
          <p:cNvSpPr/>
          <p:nvPr/>
        </p:nvSpPr>
        <p:spPr>
          <a:xfrm>
            <a:off x="119921" y="104931"/>
            <a:ext cx="37205587" cy="20821338"/>
          </a:xfrm>
          <a:prstGeom prst="rect">
            <a:avLst/>
          </a:prstGeom>
          <a:noFill/>
          <a:ln w="254000">
            <a:solidFill>
              <a:schemeClr val="tx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663347" y="1695600"/>
            <a:ext cx="23988103" cy="846000"/>
          </a:xfrm>
          <a:prstGeom prst="rect">
            <a:avLst/>
          </a:prstGeom>
          <a:solidFill>
            <a:srgbClr val="FDC21C"/>
          </a:solidFill>
        </p:spPr>
        <p:txBody>
          <a:bodyPr wrap="square" rtlCol="0" anchor="ctr" anchorCtr="1">
            <a:normAutofit/>
          </a:bodyPr>
          <a:lstStyle/>
          <a:p>
            <a:pPr algn="ctr"/>
            <a:r>
              <a:rPr lang="en-CA" sz="3600" dirty="0" smtClean="0">
                <a:solidFill>
                  <a:schemeClr val="bg1"/>
                </a:solidFill>
                <a:latin typeface="Arial" panose="020B0604020202020204" pitchFamily="34" charset="0"/>
                <a:cs typeface="Arial" panose="020B0604020202020204" pitchFamily="34" charset="0"/>
              </a:rPr>
              <a:t>Author names</a:t>
            </a:r>
            <a:endParaRPr lang="en-CA" sz="3600" baseline="300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6663347" y="2541600"/>
            <a:ext cx="23986800" cy="338400"/>
          </a:xfrm>
          <a:prstGeom prst="rect">
            <a:avLst/>
          </a:prstGeom>
          <a:solidFill>
            <a:schemeClr val="bg1"/>
          </a:solidFill>
        </p:spPr>
        <p:txBody>
          <a:bodyPr wrap="square" rtlCol="0" anchor="ctr" anchorCtr="1">
            <a:noAutofit/>
          </a:bodyPr>
          <a:lstStyle/>
          <a:p>
            <a:pPr algn="ctr"/>
            <a:r>
              <a:rPr lang="en-CA" sz="2400" dirty="0" smtClean="0">
                <a:latin typeface="Arial" panose="020B0604020202020204" pitchFamily="34" charset="0"/>
                <a:cs typeface="Arial" panose="020B0604020202020204" pitchFamily="34" charset="0"/>
              </a:rPr>
              <a:t>Affiliation names</a:t>
            </a:r>
            <a:endParaRPr lang="en-CA" sz="2400" dirty="0">
              <a:latin typeface="Arial" panose="020B0604020202020204" pitchFamily="34" charset="0"/>
              <a:cs typeface="Arial" panose="020B0604020202020204" pitchFamily="34" charset="0"/>
            </a:endParaRPr>
          </a:p>
        </p:txBody>
      </p:sp>
      <p:sp>
        <p:nvSpPr>
          <p:cNvPr id="10" name="TextBox 9">
            <a:hlinkClick r:id="rId3" action="ppaction://hlinksldjump"/>
          </p:cNvPr>
          <p:cNvSpPr txBox="1"/>
          <p:nvPr/>
        </p:nvSpPr>
        <p:spPr>
          <a:xfrm>
            <a:off x="420929" y="5126892"/>
            <a:ext cx="6238800" cy="846000"/>
          </a:xfrm>
          <a:prstGeom prst="rect">
            <a:avLst/>
          </a:prstGeom>
          <a:solidFill>
            <a:srgbClr val="D31246"/>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Abstract</a:t>
            </a:r>
            <a:endParaRPr lang="en-CA" sz="4800" dirty="0">
              <a:solidFill>
                <a:schemeClr val="bg1"/>
              </a:solidFill>
              <a:latin typeface="Arial" panose="020B0604020202020204" pitchFamily="34" charset="0"/>
              <a:cs typeface="Arial" panose="020B0604020202020204" pitchFamily="34" charset="0"/>
            </a:endParaRPr>
          </a:p>
        </p:txBody>
      </p:sp>
      <p:sp>
        <p:nvSpPr>
          <p:cNvPr id="11" name="TextBox 10">
            <a:hlinkClick r:id="rId4" action="ppaction://hlinksldjump"/>
          </p:cNvPr>
          <p:cNvSpPr txBox="1"/>
          <p:nvPr/>
        </p:nvSpPr>
        <p:spPr>
          <a:xfrm>
            <a:off x="420929" y="5973216"/>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Introduction</a:t>
            </a:r>
            <a:endParaRPr lang="en-CA" sz="4800" dirty="0">
              <a:solidFill>
                <a:schemeClr val="bg1"/>
              </a:solidFill>
              <a:latin typeface="Arial" panose="020B0604020202020204" pitchFamily="34" charset="0"/>
              <a:cs typeface="Arial" panose="020B0604020202020204" pitchFamily="34" charset="0"/>
            </a:endParaRPr>
          </a:p>
        </p:txBody>
      </p:sp>
      <p:sp>
        <p:nvSpPr>
          <p:cNvPr id="12" name="TextBox 11">
            <a:hlinkClick r:id="rId5" action="ppaction://hlinksldjump"/>
          </p:cNvPr>
          <p:cNvSpPr txBox="1"/>
          <p:nvPr/>
        </p:nvSpPr>
        <p:spPr>
          <a:xfrm>
            <a:off x="420929" y="6819216"/>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Methods</a:t>
            </a:r>
            <a:endParaRPr lang="en-CA" sz="4800" dirty="0">
              <a:solidFill>
                <a:schemeClr val="bg1"/>
              </a:solidFill>
              <a:latin typeface="Arial" panose="020B0604020202020204" pitchFamily="34" charset="0"/>
              <a:cs typeface="Arial" panose="020B0604020202020204" pitchFamily="34" charset="0"/>
            </a:endParaRPr>
          </a:p>
        </p:txBody>
      </p:sp>
      <p:sp>
        <p:nvSpPr>
          <p:cNvPr id="13" name="TextBox 12">
            <a:hlinkClick r:id="rId6" action="ppaction://hlinksldjump"/>
          </p:cNvPr>
          <p:cNvSpPr txBox="1"/>
          <p:nvPr/>
        </p:nvSpPr>
        <p:spPr>
          <a:xfrm>
            <a:off x="420929" y="7665216"/>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Results 1</a:t>
            </a:r>
            <a:endParaRPr lang="en-CA" sz="4800" dirty="0">
              <a:solidFill>
                <a:schemeClr val="bg1"/>
              </a:solidFill>
              <a:latin typeface="Arial" panose="020B0604020202020204" pitchFamily="34" charset="0"/>
              <a:cs typeface="Arial" panose="020B0604020202020204" pitchFamily="34" charset="0"/>
            </a:endParaRPr>
          </a:p>
        </p:txBody>
      </p:sp>
      <p:sp>
        <p:nvSpPr>
          <p:cNvPr id="18" name="TextBox 17"/>
          <p:cNvSpPr txBox="1">
            <a:spLocks/>
          </p:cNvSpPr>
          <p:nvPr/>
        </p:nvSpPr>
        <p:spPr>
          <a:xfrm>
            <a:off x="32886181" y="6888986"/>
            <a:ext cx="4157819" cy="846000"/>
          </a:xfrm>
          <a:prstGeom prst="rect">
            <a:avLst/>
          </a:prstGeom>
          <a:solidFill>
            <a:srgbClr val="FDC21C"/>
          </a:solidFill>
        </p:spPr>
        <p:txBody>
          <a:bodyPr wrap="square" rtlCol="0" anchor="ctr" anchorCtr="0">
            <a:noAutofit/>
          </a:bodyPr>
          <a:lstStyle/>
          <a:p>
            <a:pPr algn="ctr"/>
            <a:r>
              <a:rPr lang="en-US" sz="4000" dirty="0" smtClean="0">
                <a:solidFill>
                  <a:schemeClr val="bg1"/>
                </a:solidFill>
                <a:latin typeface="Arial" charset="0"/>
                <a:ea typeface="Arial" charset="0"/>
                <a:cs typeface="Arial" charset="0"/>
              </a:rPr>
              <a:t>Main Author</a:t>
            </a:r>
            <a:endParaRPr lang="en-US" sz="4000" dirty="0">
              <a:solidFill>
                <a:schemeClr val="bg1"/>
              </a:solidFill>
              <a:latin typeface="Arial" charset="0"/>
              <a:ea typeface="Arial" charset="0"/>
              <a:cs typeface="Arial" charset="0"/>
            </a:endParaRPr>
          </a:p>
        </p:txBody>
      </p:sp>
      <p:sp>
        <p:nvSpPr>
          <p:cNvPr id="28" name="TextBox 27">
            <a:hlinkClick r:id="rId7" action="ppaction://hlinksldjump"/>
          </p:cNvPr>
          <p:cNvSpPr txBox="1"/>
          <p:nvPr/>
        </p:nvSpPr>
        <p:spPr>
          <a:xfrm>
            <a:off x="421199" y="8510770"/>
            <a:ext cx="4158000" cy="846000"/>
          </a:xfrm>
          <a:prstGeom prst="rect">
            <a:avLst/>
          </a:prstGeom>
          <a:solidFill>
            <a:srgbClr val="919598"/>
          </a:solidFill>
        </p:spPr>
        <p:txBody>
          <a:bodyPr wrap="square" rtlCol="0" anchor="ctr" anchorCtr="0">
            <a:normAutofit/>
          </a:bodyPr>
          <a:lstStyle/>
          <a:p>
            <a:r>
              <a:rPr lang="en-CA" sz="4800" dirty="0" smtClean="0">
                <a:solidFill>
                  <a:schemeClr val="bg1"/>
                </a:solidFill>
                <a:latin typeface="Arial" panose="020B0604020202020204" pitchFamily="34" charset="0"/>
                <a:cs typeface="Arial" panose="020B0604020202020204" pitchFamily="34" charset="0"/>
              </a:rPr>
              <a:t>Results 2</a:t>
            </a:r>
            <a:endParaRPr lang="en-CA" sz="4800" dirty="0">
              <a:solidFill>
                <a:schemeClr val="bg1"/>
              </a:solidFill>
              <a:latin typeface="Arial" panose="020B0604020202020204" pitchFamily="34" charset="0"/>
              <a:cs typeface="Arial" panose="020B0604020202020204" pitchFamily="34" charset="0"/>
            </a:endParaRPr>
          </a:p>
        </p:txBody>
      </p:sp>
      <p:sp>
        <p:nvSpPr>
          <p:cNvPr id="15" name="Rectangle 14"/>
          <p:cNvSpPr/>
          <p:nvPr/>
        </p:nvSpPr>
        <p:spPr>
          <a:xfrm>
            <a:off x="32899543" y="2460463"/>
            <a:ext cx="4167011" cy="4285967"/>
          </a:xfrm>
          <a:prstGeom prst="rect">
            <a:avLst/>
          </a:prstGeom>
          <a:solidFill>
            <a:srgbClr val="5994A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Profile Photo</a:t>
            </a:r>
            <a:endParaRPr lang="en-US" dirty="0"/>
          </a:p>
        </p:txBody>
      </p:sp>
      <p:sp>
        <p:nvSpPr>
          <p:cNvPr id="26" name="Shape 202"/>
          <p:cNvSpPr txBox="1">
            <a:spLocks/>
          </p:cNvSpPr>
          <p:nvPr/>
        </p:nvSpPr>
        <p:spPr>
          <a:xfrm>
            <a:off x="6711672" y="3667390"/>
            <a:ext cx="23965465" cy="15936941"/>
          </a:xfrm>
          <a:prstGeom prst="rect">
            <a:avLst/>
          </a:prstGeom>
          <a:noFill/>
          <a:ln>
            <a:noFill/>
          </a:ln>
        </p:spPr>
        <p:txBody>
          <a:bodyPr vert="horz" lIns="178825" tIns="178825" rIns="178825" bIns="178825" rtlCol="0" anchor="t" anchorCtr="0">
            <a:noAutofit/>
          </a:bodyPr>
          <a:lstStyle>
            <a:lvl1pPr marL="0" indent="0" algn="ctr" defTabSz="2809037" rtl="0" eaLnBrk="1" latinLnBrk="0" hangingPunct="1">
              <a:lnSpc>
                <a:spcPct val="90000"/>
              </a:lnSpc>
              <a:spcBef>
                <a:spcPts val="3072"/>
              </a:spcBef>
              <a:buFont typeface="Arial" panose="020B0604020202020204" pitchFamily="34" charset="0"/>
              <a:buNone/>
              <a:defRPr sz="7373" kern="1200">
                <a:solidFill>
                  <a:schemeClr val="tx1"/>
                </a:solidFill>
                <a:latin typeface="+mn-lt"/>
                <a:ea typeface="+mn-ea"/>
                <a:cs typeface="+mn-cs"/>
              </a:defRPr>
            </a:lvl1pPr>
            <a:lvl2pPr marL="1404518" indent="0" algn="ctr" defTabSz="2809037" rtl="0" eaLnBrk="1" latinLnBrk="0" hangingPunct="1">
              <a:lnSpc>
                <a:spcPct val="90000"/>
              </a:lnSpc>
              <a:spcBef>
                <a:spcPts val="1536"/>
              </a:spcBef>
              <a:buFont typeface="Arial" panose="020B0604020202020204" pitchFamily="34" charset="0"/>
              <a:buNone/>
              <a:defRPr sz="6144" kern="1200">
                <a:solidFill>
                  <a:schemeClr val="tx1"/>
                </a:solidFill>
                <a:latin typeface="+mn-lt"/>
                <a:ea typeface="+mn-ea"/>
                <a:cs typeface="+mn-cs"/>
              </a:defRPr>
            </a:lvl2pPr>
            <a:lvl3pPr marL="2809037" indent="0" algn="ctr" defTabSz="2809037" rtl="0" eaLnBrk="1" latinLnBrk="0" hangingPunct="1">
              <a:lnSpc>
                <a:spcPct val="90000"/>
              </a:lnSpc>
              <a:spcBef>
                <a:spcPts val="1536"/>
              </a:spcBef>
              <a:buFont typeface="Arial" panose="020B0604020202020204" pitchFamily="34" charset="0"/>
              <a:buNone/>
              <a:defRPr sz="5530" kern="1200">
                <a:solidFill>
                  <a:schemeClr val="tx1"/>
                </a:solidFill>
                <a:latin typeface="+mn-lt"/>
                <a:ea typeface="+mn-ea"/>
                <a:cs typeface="+mn-cs"/>
              </a:defRPr>
            </a:lvl3pPr>
            <a:lvl4pPr marL="4213555" indent="0" algn="ctr" defTabSz="2809037" rtl="0" eaLnBrk="1" latinLnBrk="0" hangingPunct="1">
              <a:lnSpc>
                <a:spcPct val="90000"/>
              </a:lnSpc>
              <a:spcBef>
                <a:spcPts val="1536"/>
              </a:spcBef>
              <a:buFont typeface="Arial" panose="020B0604020202020204" pitchFamily="34" charset="0"/>
              <a:buNone/>
              <a:defRPr sz="4915" kern="1200">
                <a:solidFill>
                  <a:schemeClr val="tx1"/>
                </a:solidFill>
                <a:latin typeface="+mn-lt"/>
                <a:ea typeface="+mn-ea"/>
                <a:cs typeface="+mn-cs"/>
              </a:defRPr>
            </a:lvl4pPr>
            <a:lvl5pPr marL="5618074" indent="0" algn="ctr" defTabSz="2809037" rtl="0" eaLnBrk="1" latinLnBrk="0" hangingPunct="1">
              <a:lnSpc>
                <a:spcPct val="90000"/>
              </a:lnSpc>
              <a:spcBef>
                <a:spcPts val="1536"/>
              </a:spcBef>
              <a:buFont typeface="Arial" panose="020B0604020202020204" pitchFamily="34" charset="0"/>
              <a:buNone/>
              <a:defRPr sz="4915" kern="1200">
                <a:solidFill>
                  <a:schemeClr val="tx1"/>
                </a:solidFill>
                <a:latin typeface="+mn-lt"/>
                <a:ea typeface="+mn-ea"/>
                <a:cs typeface="+mn-cs"/>
              </a:defRPr>
            </a:lvl5pPr>
            <a:lvl6pPr marL="7022592" indent="0" algn="ctr" defTabSz="2809037" rtl="0" eaLnBrk="1" latinLnBrk="0" hangingPunct="1">
              <a:lnSpc>
                <a:spcPct val="90000"/>
              </a:lnSpc>
              <a:spcBef>
                <a:spcPts val="1536"/>
              </a:spcBef>
              <a:buFont typeface="Arial" panose="020B0604020202020204" pitchFamily="34" charset="0"/>
              <a:buNone/>
              <a:defRPr sz="4915" kern="1200">
                <a:solidFill>
                  <a:schemeClr val="tx1"/>
                </a:solidFill>
                <a:latin typeface="+mn-lt"/>
                <a:ea typeface="+mn-ea"/>
                <a:cs typeface="+mn-cs"/>
              </a:defRPr>
            </a:lvl6pPr>
            <a:lvl7pPr marL="8427110" indent="0" algn="ctr" defTabSz="2809037" rtl="0" eaLnBrk="1" latinLnBrk="0" hangingPunct="1">
              <a:lnSpc>
                <a:spcPct val="90000"/>
              </a:lnSpc>
              <a:spcBef>
                <a:spcPts val="1536"/>
              </a:spcBef>
              <a:buFont typeface="Arial" panose="020B0604020202020204" pitchFamily="34" charset="0"/>
              <a:buNone/>
              <a:defRPr sz="4915" kern="1200">
                <a:solidFill>
                  <a:schemeClr val="tx1"/>
                </a:solidFill>
                <a:latin typeface="+mn-lt"/>
                <a:ea typeface="+mn-ea"/>
                <a:cs typeface="+mn-cs"/>
              </a:defRPr>
            </a:lvl7pPr>
            <a:lvl8pPr marL="9831629" indent="0" algn="ctr" defTabSz="2809037" rtl="0" eaLnBrk="1" latinLnBrk="0" hangingPunct="1">
              <a:lnSpc>
                <a:spcPct val="90000"/>
              </a:lnSpc>
              <a:spcBef>
                <a:spcPts val="1536"/>
              </a:spcBef>
              <a:buFont typeface="Arial" panose="020B0604020202020204" pitchFamily="34" charset="0"/>
              <a:buNone/>
              <a:defRPr sz="4915" kern="1200">
                <a:solidFill>
                  <a:schemeClr val="tx1"/>
                </a:solidFill>
                <a:latin typeface="+mn-lt"/>
                <a:ea typeface="+mn-ea"/>
                <a:cs typeface="+mn-cs"/>
              </a:defRPr>
            </a:lvl8pPr>
            <a:lvl9pPr marL="11236147" indent="0" algn="ctr" defTabSz="2809037" rtl="0" eaLnBrk="1" latinLnBrk="0" hangingPunct="1">
              <a:lnSpc>
                <a:spcPct val="90000"/>
              </a:lnSpc>
              <a:spcBef>
                <a:spcPts val="1536"/>
              </a:spcBef>
              <a:buFont typeface="Arial" panose="020B0604020202020204" pitchFamily="34" charset="0"/>
              <a:buNone/>
              <a:defRPr sz="4915" kern="1200">
                <a:solidFill>
                  <a:schemeClr val="tx1"/>
                </a:solidFill>
                <a:latin typeface="+mn-lt"/>
                <a:ea typeface="+mn-ea"/>
                <a:cs typeface="+mn-cs"/>
              </a:defRPr>
            </a:lvl9pPr>
          </a:lstStyle>
          <a:p>
            <a:pPr marL="457200" indent="-457200" algn="l">
              <a:buFont typeface="Arial"/>
              <a:buChar char="•"/>
            </a:pPr>
            <a:r>
              <a:rPr lang="en-US" sz="2800" dirty="0" smtClean="0">
                <a:solidFill>
                  <a:srgbClr val="000000"/>
                </a:solidFill>
                <a:latin typeface="+mj-lt"/>
              </a:rPr>
              <a:t>This slide/poster size is 40.97 inches by 23.04 inches (16:9 aspect ratio).  If you are creating your own template on PowerPoint 2011, go to File -&gt; Page Setup if you  and enter above dimensions.  All of our ePosterBoards templates have been preset with the correct formats.</a:t>
            </a:r>
          </a:p>
          <a:p>
            <a:pPr marL="457200" indent="-457200" algn="l">
              <a:buFont typeface="Arial"/>
              <a:buChar char="•"/>
            </a:pPr>
            <a:r>
              <a:rPr lang="en-US" sz="2800" dirty="0" smtClean="0">
                <a:solidFill>
                  <a:srgbClr val="000000"/>
                </a:solidFill>
                <a:latin typeface="+mj-lt"/>
              </a:rPr>
              <a:t>Minimum font: 28pt (this may seem large, but at this poster size it’s not)</a:t>
            </a:r>
          </a:p>
          <a:p>
            <a:pPr marL="457200" indent="-457200" algn="l">
              <a:buFont typeface="Arial"/>
              <a:buChar char="•"/>
            </a:pPr>
            <a:r>
              <a:rPr lang="en-US" sz="2800" dirty="0" smtClean="0">
                <a:solidFill>
                  <a:srgbClr val="000000"/>
                </a:solidFill>
                <a:latin typeface="+mj-lt"/>
              </a:rPr>
              <a:t>Recommended font Types: Calibri, Arial, Times New Roman</a:t>
            </a:r>
          </a:p>
          <a:p>
            <a:pPr marL="457200" indent="-457200" algn="l">
              <a:buFont typeface="Arial"/>
              <a:buChar char="•"/>
            </a:pPr>
            <a:r>
              <a:rPr lang="en-US" sz="2800" dirty="0" smtClean="0">
                <a:solidFill>
                  <a:srgbClr val="000000"/>
                </a:solidFill>
                <a:latin typeface="+mj-lt"/>
              </a:rPr>
              <a:t>Multiple pages can be used. Multiple page allows adequate spacing for adding more content, images, graphs and videos</a:t>
            </a:r>
            <a:endParaRPr lang="en-US" sz="2800" dirty="0">
              <a:solidFill>
                <a:srgbClr val="000000"/>
              </a:solidFill>
              <a:latin typeface="+mj-lt"/>
            </a:endParaRPr>
          </a:p>
        </p:txBody>
      </p:sp>
      <p:sp>
        <p:nvSpPr>
          <p:cNvPr id="22" name="TextBox 21"/>
          <p:cNvSpPr txBox="1"/>
          <p:nvPr/>
        </p:nvSpPr>
        <p:spPr>
          <a:xfrm>
            <a:off x="330181" y="11274504"/>
            <a:ext cx="4471803" cy="2862322"/>
          </a:xfrm>
          <a:prstGeom prst="rect">
            <a:avLst/>
          </a:prstGeom>
          <a:solidFill>
            <a:srgbClr val="5994AD"/>
          </a:solidFill>
        </p:spPr>
        <p:txBody>
          <a:bodyPr wrap="square" rtlCol="0">
            <a:spAutoFit/>
          </a:bodyPr>
          <a:lstStyle/>
          <a:p>
            <a:r>
              <a:rPr lang="en-CA" sz="3600" dirty="0" smtClean="0">
                <a:solidFill>
                  <a:schemeClr val="bg1"/>
                </a:solidFill>
                <a:latin typeface="Arial" panose="020B0604020202020204" pitchFamily="34" charset="0"/>
                <a:cs typeface="Arial" panose="020B0604020202020204" pitchFamily="34" charset="0"/>
              </a:rPr>
              <a:t>Please use the headings above to navigate through the different sections of the poster </a:t>
            </a:r>
            <a:endParaRPr lang="en-CA" sz="3600" dirty="0">
              <a:solidFill>
                <a:schemeClr val="bg1"/>
              </a:solidFill>
              <a:latin typeface="Arial" panose="020B0604020202020204" pitchFamily="34" charset="0"/>
              <a:cs typeface="Arial" panose="020B0604020202020204" pitchFamily="34" charset="0"/>
            </a:endParaRPr>
          </a:p>
        </p:txBody>
      </p:sp>
      <p:sp>
        <p:nvSpPr>
          <p:cNvPr id="23" name="Rectangle 22"/>
          <p:cNvSpPr/>
          <p:nvPr/>
        </p:nvSpPr>
        <p:spPr>
          <a:xfrm>
            <a:off x="515914" y="219436"/>
            <a:ext cx="5595701" cy="2320398"/>
          </a:xfrm>
          <a:prstGeom prst="rect">
            <a:avLst/>
          </a:prstGeom>
          <a:solidFill>
            <a:srgbClr val="D312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ASSOCIATION LOGO</a:t>
            </a:r>
            <a:endParaRPr lang="en-US" dirty="0"/>
          </a:p>
        </p:txBody>
      </p:sp>
      <p:sp>
        <p:nvSpPr>
          <p:cNvPr id="25" name="Rectangle 24"/>
          <p:cNvSpPr/>
          <p:nvPr/>
        </p:nvSpPr>
        <p:spPr>
          <a:xfrm>
            <a:off x="515916" y="2857312"/>
            <a:ext cx="5635386" cy="1944559"/>
          </a:xfrm>
          <a:prstGeom prst="rect">
            <a:avLst/>
          </a:prstGeom>
          <a:solidFill>
            <a:srgbClr val="5994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OTHER LOGO OR IMAGE</a:t>
            </a:r>
            <a:endParaRPr lang="en-US" dirty="0"/>
          </a:p>
        </p:txBody>
      </p:sp>
      <p:sp>
        <p:nvSpPr>
          <p:cNvPr id="27" name="Rectangle 26"/>
          <p:cNvSpPr/>
          <p:nvPr/>
        </p:nvSpPr>
        <p:spPr>
          <a:xfrm>
            <a:off x="390515" y="14478644"/>
            <a:ext cx="5317900" cy="3809749"/>
          </a:xfrm>
          <a:prstGeom prst="rect">
            <a:avLst/>
          </a:prstGeom>
          <a:solidFill>
            <a:srgbClr val="FDC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Image</a:t>
            </a:r>
            <a:endParaRPr lang="en-US" dirty="0"/>
          </a:p>
        </p:txBody>
      </p:sp>
      <p:sp>
        <p:nvSpPr>
          <p:cNvPr id="32" name="TextBox 31">
            <a:hlinkClick r:id="rId8" action="ppaction://hlinksldjump"/>
          </p:cNvPr>
          <p:cNvSpPr txBox="1"/>
          <p:nvPr/>
        </p:nvSpPr>
        <p:spPr>
          <a:xfrm>
            <a:off x="420913" y="9367845"/>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Conclusion</a:t>
            </a:r>
            <a:endParaRPr lang="en-CA" sz="4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174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19921" y="104931"/>
            <a:ext cx="37205587" cy="20821338"/>
          </a:xfrm>
          <a:prstGeom prst="rect">
            <a:avLst/>
          </a:prstGeom>
          <a:noFill/>
          <a:ln w="254000">
            <a:solidFill>
              <a:schemeClr val="tx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6659728" y="2879676"/>
            <a:ext cx="15991200" cy="846000"/>
          </a:xfrm>
          <a:prstGeom prst="rect">
            <a:avLst/>
          </a:prstGeom>
          <a:solidFill>
            <a:srgbClr val="D31246"/>
          </a:solidFill>
        </p:spPr>
        <p:txBody>
          <a:bodyPr wrap="square" rtlCol="0" anchor="ctr" anchorCtr="0">
            <a:spAutoFit/>
          </a:bodyPr>
          <a:lstStyle/>
          <a:p>
            <a:r>
              <a:rPr lang="en-CA" sz="4800" dirty="0" smtClean="0">
                <a:solidFill>
                  <a:schemeClr val="bg1"/>
                </a:solidFill>
                <a:latin typeface="Arial" panose="020B0604020202020204" pitchFamily="34" charset="0"/>
                <a:cs typeface="Arial" panose="020B0604020202020204" pitchFamily="34" charset="0"/>
              </a:rPr>
              <a:t>Intro</a:t>
            </a:r>
            <a:endParaRPr lang="en-CA" sz="4800"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6659729" y="3725676"/>
            <a:ext cx="15991197" cy="3785652"/>
          </a:xfrm>
          <a:prstGeom prst="rect">
            <a:avLst/>
          </a:prstGeom>
          <a:noFill/>
        </p:spPr>
        <p:txBody>
          <a:bodyPr wrap="square" rtlCol="0" anchor="t" anchorCtr="0">
            <a:spAutoFit/>
          </a:bodyPr>
          <a:lstStyle/>
          <a:p>
            <a:pPr marL="685800" indent="-6858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endParaRPr lang="en-CA" sz="4000" b="1" dirty="0" smtClean="0">
              <a:latin typeface="Times New Roman" panose="02020603050405020304" pitchFamily="18" charset="0"/>
              <a:cs typeface="Times New Roman" panose="02020603050405020304" pitchFamily="18" charset="0"/>
            </a:endParaRPr>
          </a:p>
          <a:p>
            <a:pPr marL="685800" indent="-6858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685800" indent="-6858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2090501" lvl="1" indent="-685800" algn="just">
              <a:buFont typeface="Arial" panose="020B0604020202020204" pitchFamily="34" charset="0"/>
              <a:buChar char="•"/>
            </a:pPr>
            <a:r>
              <a:rPr lang="en-CA" sz="4000" b="1" dirty="0" smtClean="0">
                <a:latin typeface="Times New Roman" panose="02020603050405020304" pitchFamily="18" charset="0"/>
                <a:cs typeface="Times New Roman" panose="02020603050405020304" pitchFamily="18" charset="0"/>
              </a:rPr>
              <a:t>Content </a:t>
            </a:r>
            <a:r>
              <a:rPr lang="en-CA" sz="4000" dirty="0" smtClean="0">
                <a:latin typeface="Times New Roman" panose="02020603050405020304" pitchFamily="18" charset="0"/>
                <a:cs typeface="Times New Roman" panose="02020603050405020304" pitchFamily="18" charset="0"/>
              </a:rPr>
              <a:t>Content</a:t>
            </a:r>
          </a:p>
          <a:p>
            <a:pPr marL="2090501" lvl="1" indent="-685800" algn="just">
              <a:buFont typeface="Arial" panose="020B0604020202020204" pitchFamily="34" charset="0"/>
              <a:buChar char="•"/>
            </a:pPr>
            <a:r>
              <a:rPr lang="en-CA" sz="4000" b="1" dirty="0" smtClean="0">
                <a:latin typeface="Times New Roman" panose="02020603050405020304" pitchFamily="18" charset="0"/>
                <a:cs typeface="Times New Roman" panose="02020603050405020304" pitchFamily="18" charset="0"/>
              </a:rPr>
              <a:t>Content</a:t>
            </a:r>
            <a:r>
              <a:rPr lang="en-CA" sz="4000" dirty="0" smtClean="0">
                <a:latin typeface="Times New Roman" panose="02020603050405020304" pitchFamily="18" charset="0"/>
                <a:cs typeface="Times New Roman" panose="02020603050405020304" pitchFamily="18" charset="0"/>
              </a:rPr>
              <a:t> Content</a:t>
            </a:r>
          </a:p>
          <a:p>
            <a:pPr marL="2090501" lvl="1" indent="-6858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endParaRPr lang="en-CA" sz="40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4658946" y="10092149"/>
            <a:ext cx="15991200" cy="846000"/>
          </a:xfrm>
          <a:prstGeom prst="rect">
            <a:avLst/>
          </a:prstGeom>
          <a:solidFill>
            <a:srgbClr val="FDC21C"/>
          </a:solidFill>
        </p:spPr>
        <p:txBody>
          <a:bodyPr wrap="square" rtlCol="0" anchor="ctr" anchorCtr="0">
            <a:spAutoFit/>
          </a:bodyPr>
          <a:lstStyle/>
          <a:p>
            <a:pPr algn="ctr"/>
            <a:r>
              <a:rPr lang="en-CA" sz="4800" dirty="0" smtClean="0">
                <a:solidFill>
                  <a:schemeClr val="bg1"/>
                </a:solidFill>
                <a:latin typeface="Arial" panose="020B0604020202020204" pitchFamily="34" charset="0"/>
                <a:cs typeface="Arial" panose="020B0604020202020204" pitchFamily="34" charset="0"/>
              </a:rPr>
              <a:t>Topic</a:t>
            </a:r>
            <a:endParaRPr lang="en-CA" sz="4800" dirty="0">
              <a:solidFill>
                <a:schemeClr val="bg1"/>
              </a:solidFill>
              <a:latin typeface="Arial" panose="020B0604020202020204" pitchFamily="34" charset="0"/>
              <a:cs typeface="Arial" panose="020B0604020202020204" pitchFamily="34" charset="0"/>
            </a:endParaRPr>
          </a:p>
        </p:txBody>
      </p:sp>
      <p:graphicFrame>
        <p:nvGraphicFramePr>
          <p:cNvPr id="18" name="Diagram 17"/>
          <p:cNvGraphicFramePr/>
          <p:nvPr>
            <p:extLst>
              <p:ext uri="{D42A27DB-BD31-4B8C-83A1-F6EECF244321}">
                <p14:modId xmlns:p14="http://schemas.microsoft.com/office/powerpoint/2010/main" val="1770197187"/>
              </p:ext>
            </p:extLst>
          </p:nvPr>
        </p:nvGraphicFramePr>
        <p:xfrm>
          <a:off x="14658947" y="11046783"/>
          <a:ext cx="15991200" cy="10020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TextBox 19"/>
          <p:cNvSpPr txBox="1"/>
          <p:nvPr/>
        </p:nvSpPr>
        <p:spPr>
          <a:xfrm>
            <a:off x="6660000" y="13447814"/>
            <a:ext cx="7995600" cy="846000"/>
          </a:xfrm>
          <a:prstGeom prst="rect">
            <a:avLst/>
          </a:prstGeom>
          <a:solidFill>
            <a:srgbClr val="5994AD"/>
          </a:solidFill>
        </p:spPr>
        <p:txBody>
          <a:bodyPr wrap="square" rtlCol="0" anchor="ctr" anchorCtr="0">
            <a:normAutofit/>
          </a:bodyPr>
          <a:lstStyle/>
          <a:p>
            <a:r>
              <a:rPr lang="en-CA" sz="4800" dirty="0" smtClean="0">
                <a:solidFill>
                  <a:schemeClr val="bg1"/>
                </a:solidFill>
                <a:latin typeface="Arial" panose="020B0604020202020204" pitchFamily="34" charset="0"/>
                <a:cs typeface="Arial" panose="020B0604020202020204" pitchFamily="34" charset="0"/>
              </a:rPr>
              <a:t>Objective</a:t>
            </a:r>
            <a:endParaRPr lang="en-CA" sz="4800" dirty="0">
              <a:solidFill>
                <a:schemeClr val="bg1"/>
              </a:solidFill>
              <a:latin typeface="Arial" panose="020B0604020202020204" pitchFamily="34" charset="0"/>
              <a:cs typeface="Arial" panose="020B0604020202020204" pitchFamily="34" charset="0"/>
            </a:endParaRPr>
          </a:p>
        </p:txBody>
      </p:sp>
      <p:sp>
        <p:nvSpPr>
          <p:cNvPr id="22" name="TextBox 21"/>
          <p:cNvSpPr txBox="1"/>
          <p:nvPr/>
        </p:nvSpPr>
        <p:spPr>
          <a:xfrm>
            <a:off x="6659726" y="14293814"/>
            <a:ext cx="7995600" cy="1938992"/>
          </a:xfrm>
          <a:prstGeom prst="rect">
            <a:avLst/>
          </a:prstGeom>
          <a:noFill/>
        </p:spPr>
        <p:txBody>
          <a:bodyPr wrap="square" rtlCol="0">
            <a:spAutoFit/>
          </a:bodyPr>
          <a:lstStyle/>
          <a:p>
            <a:pPr algn="just"/>
            <a:r>
              <a:rPr lang="en-CA" sz="4000" b="1" dirty="0" smtClean="0">
                <a:latin typeface="Times New Roman" panose="02020603050405020304" pitchFamily="18" charset="0"/>
                <a:cs typeface="Times New Roman" panose="02020603050405020304" pitchFamily="18" charset="0"/>
              </a:rPr>
              <a:t>Content</a:t>
            </a:r>
          </a:p>
          <a:p>
            <a:pPr algn="just"/>
            <a:endParaRPr lang="en-CA" sz="4000" dirty="0">
              <a:latin typeface="Times New Roman" panose="02020603050405020304" pitchFamily="18" charset="0"/>
              <a:cs typeface="Times New Roman" panose="02020603050405020304" pitchFamily="18" charset="0"/>
            </a:endParaRPr>
          </a:p>
          <a:p>
            <a:pPr algn="just"/>
            <a:r>
              <a:rPr lang="en-CA" sz="4000" dirty="0" smtClean="0">
                <a:latin typeface="Times New Roman" panose="02020603050405020304" pitchFamily="18" charset="0"/>
                <a:cs typeface="Times New Roman" panose="02020603050405020304" pitchFamily="18" charset="0"/>
              </a:rPr>
              <a:t>Content</a:t>
            </a:r>
            <a:endParaRPr lang="en-CA" sz="4000" dirty="0">
              <a:latin typeface="Times New Roman" panose="02020603050405020304" pitchFamily="18" charset="0"/>
              <a:cs typeface="Times New Roman" panose="02020603050405020304" pitchFamily="18" charset="0"/>
            </a:endParaRPr>
          </a:p>
        </p:txBody>
      </p:sp>
      <p:sp>
        <p:nvSpPr>
          <p:cNvPr id="29" name="TextBox 28">
            <a:hlinkClick r:id="rId8" action="ppaction://hlinksldjump"/>
          </p:cNvPr>
          <p:cNvSpPr txBox="1"/>
          <p:nvPr/>
        </p:nvSpPr>
        <p:spPr>
          <a:xfrm>
            <a:off x="420926" y="5126244"/>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Abstract</a:t>
            </a:r>
            <a:endParaRPr lang="en-CA" sz="4800" dirty="0">
              <a:solidFill>
                <a:schemeClr val="bg1"/>
              </a:solidFill>
              <a:latin typeface="Arial" panose="020B0604020202020204" pitchFamily="34" charset="0"/>
              <a:cs typeface="Arial" panose="020B0604020202020204" pitchFamily="34" charset="0"/>
            </a:endParaRPr>
          </a:p>
        </p:txBody>
      </p:sp>
      <p:sp>
        <p:nvSpPr>
          <p:cNvPr id="30" name="TextBox 29">
            <a:hlinkClick r:id="rId9" action="ppaction://hlinksldjump"/>
          </p:cNvPr>
          <p:cNvSpPr txBox="1"/>
          <p:nvPr/>
        </p:nvSpPr>
        <p:spPr>
          <a:xfrm>
            <a:off x="420926" y="5972568"/>
            <a:ext cx="6238800" cy="846000"/>
          </a:xfrm>
          <a:prstGeom prst="rect">
            <a:avLst/>
          </a:prstGeom>
          <a:solidFill>
            <a:srgbClr val="5994AD"/>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Introduction</a:t>
            </a:r>
            <a:endParaRPr lang="en-CA" sz="4800" dirty="0">
              <a:solidFill>
                <a:schemeClr val="bg1"/>
              </a:solidFill>
              <a:latin typeface="Arial" panose="020B0604020202020204" pitchFamily="34" charset="0"/>
              <a:cs typeface="Arial" panose="020B0604020202020204" pitchFamily="34" charset="0"/>
            </a:endParaRPr>
          </a:p>
        </p:txBody>
      </p:sp>
      <p:sp>
        <p:nvSpPr>
          <p:cNvPr id="31" name="TextBox 30">
            <a:hlinkClick r:id="rId10" action="ppaction://hlinksldjump"/>
          </p:cNvPr>
          <p:cNvSpPr txBox="1"/>
          <p:nvPr/>
        </p:nvSpPr>
        <p:spPr>
          <a:xfrm>
            <a:off x="420926" y="6818568"/>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Methods</a:t>
            </a:r>
            <a:endParaRPr lang="en-CA" sz="4800" dirty="0">
              <a:solidFill>
                <a:schemeClr val="bg1"/>
              </a:solidFill>
              <a:latin typeface="Arial" panose="020B0604020202020204" pitchFamily="34" charset="0"/>
              <a:cs typeface="Arial" panose="020B0604020202020204" pitchFamily="34" charset="0"/>
            </a:endParaRPr>
          </a:p>
        </p:txBody>
      </p:sp>
      <p:sp>
        <p:nvSpPr>
          <p:cNvPr id="32" name="TextBox 31">
            <a:hlinkClick r:id="rId11" action="ppaction://hlinksldjump"/>
          </p:cNvPr>
          <p:cNvSpPr txBox="1"/>
          <p:nvPr/>
        </p:nvSpPr>
        <p:spPr>
          <a:xfrm>
            <a:off x="420926" y="7664568"/>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Results 1</a:t>
            </a:r>
            <a:endParaRPr lang="en-CA" sz="4800" dirty="0">
              <a:solidFill>
                <a:schemeClr val="bg1"/>
              </a:solidFill>
              <a:latin typeface="Arial" panose="020B0604020202020204" pitchFamily="34" charset="0"/>
              <a:cs typeface="Arial" panose="020B0604020202020204" pitchFamily="34" charset="0"/>
            </a:endParaRPr>
          </a:p>
        </p:txBody>
      </p:sp>
      <p:sp>
        <p:nvSpPr>
          <p:cNvPr id="33" name="TextBox 32">
            <a:hlinkClick r:id="rId12" action="ppaction://hlinksldjump"/>
          </p:cNvPr>
          <p:cNvSpPr txBox="1"/>
          <p:nvPr/>
        </p:nvSpPr>
        <p:spPr>
          <a:xfrm>
            <a:off x="421196" y="8510122"/>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Results 2</a:t>
            </a:r>
            <a:endParaRPr lang="en-CA" sz="4800" dirty="0">
              <a:solidFill>
                <a:schemeClr val="bg1"/>
              </a:solidFill>
              <a:latin typeface="Arial" panose="020B0604020202020204" pitchFamily="34" charset="0"/>
              <a:cs typeface="Arial" panose="020B0604020202020204" pitchFamily="34" charset="0"/>
            </a:endParaRPr>
          </a:p>
        </p:txBody>
      </p:sp>
      <p:sp>
        <p:nvSpPr>
          <p:cNvPr id="37" name="TextBox 36"/>
          <p:cNvSpPr txBox="1"/>
          <p:nvPr/>
        </p:nvSpPr>
        <p:spPr>
          <a:xfrm>
            <a:off x="6663347" y="248988"/>
            <a:ext cx="23988103" cy="1400891"/>
          </a:xfrm>
          <a:prstGeom prst="rect">
            <a:avLst/>
          </a:prstGeom>
          <a:solidFill>
            <a:srgbClr val="5994AD"/>
          </a:solidFill>
        </p:spPr>
        <p:txBody>
          <a:bodyPr wrap="square" rtlCol="0" anchor="ctr" anchorCtr="1">
            <a:noAutofit/>
          </a:bodyPr>
          <a:lstStyle/>
          <a:p>
            <a:pPr algn="ctr"/>
            <a:r>
              <a:rPr lang="en-CA" sz="5600" dirty="0" smtClean="0">
                <a:solidFill>
                  <a:schemeClr val="bg1"/>
                </a:solidFill>
                <a:latin typeface="Arial" panose="020B0604020202020204" pitchFamily="34" charset="0"/>
                <a:cs typeface="Arial" panose="020B0604020202020204" pitchFamily="34" charset="0"/>
              </a:rPr>
              <a:t>TITLE OF YOUR POSTER</a:t>
            </a:r>
            <a:endParaRPr lang="en-CA" sz="5600" dirty="0">
              <a:solidFill>
                <a:schemeClr val="bg1"/>
              </a:solidFill>
              <a:latin typeface="Arial" panose="020B0604020202020204" pitchFamily="34" charset="0"/>
              <a:cs typeface="Arial" panose="020B0604020202020204" pitchFamily="34" charset="0"/>
            </a:endParaRPr>
          </a:p>
        </p:txBody>
      </p:sp>
      <p:sp>
        <p:nvSpPr>
          <p:cNvPr id="38" name="TextBox 37"/>
          <p:cNvSpPr txBox="1"/>
          <p:nvPr/>
        </p:nvSpPr>
        <p:spPr>
          <a:xfrm>
            <a:off x="6663347" y="1695600"/>
            <a:ext cx="23988103" cy="846000"/>
          </a:xfrm>
          <a:prstGeom prst="rect">
            <a:avLst/>
          </a:prstGeom>
          <a:solidFill>
            <a:srgbClr val="FDC21C"/>
          </a:solidFill>
        </p:spPr>
        <p:txBody>
          <a:bodyPr wrap="square" rtlCol="0" anchor="ctr" anchorCtr="1">
            <a:normAutofit/>
          </a:bodyPr>
          <a:lstStyle/>
          <a:p>
            <a:pPr algn="ctr"/>
            <a:r>
              <a:rPr lang="en-CA" sz="3600" dirty="0" smtClean="0">
                <a:solidFill>
                  <a:schemeClr val="bg1"/>
                </a:solidFill>
                <a:latin typeface="Arial" panose="020B0604020202020204" pitchFamily="34" charset="0"/>
                <a:cs typeface="Arial" panose="020B0604020202020204" pitchFamily="34" charset="0"/>
              </a:rPr>
              <a:t>Author names</a:t>
            </a:r>
            <a:endParaRPr lang="en-CA" sz="3600" baseline="30000" dirty="0">
              <a:solidFill>
                <a:schemeClr val="bg1"/>
              </a:solidFill>
              <a:latin typeface="Arial" panose="020B0604020202020204" pitchFamily="34" charset="0"/>
              <a:cs typeface="Arial" panose="020B0604020202020204" pitchFamily="34" charset="0"/>
            </a:endParaRPr>
          </a:p>
        </p:txBody>
      </p:sp>
      <p:sp>
        <p:nvSpPr>
          <p:cNvPr id="40" name="TextBox 39"/>
          <p:cNvSpPr txBox="1"/>
          <p:nvPr/>
        </p:nvSpPr>
        <p:spPr>
          <a:xfrm>
            <a:off x="6663347" y="2541600"/>
            <a:ext cx="23986800" cy="338400"/>
          </a:xfrm>
          <a:prstGeom prst="rect">
            <a:avLst/>
          </a:prstGeom>
          <a:solidFill>
            <a:schemeClr val="bg1"/>
          </a:solidFill>
        </p:spPr>
        <p:txBody>
          <a:bodyPr wrap="square" rtlCol="0" anchor="ctr" anchorCtr="1">
            <a:noAutofit/>
          </a:bodyPr>
          <a:lstStyle/>
          <a:p>
            <a:pPr algn="ctr"/>
            <a:r>
              <a:rPr lang="en-CA" sz="2400" dirty="0" smtClean="0">
                <a:latin typeface="Arial" panose="020B0604020202020204" pitchFamily="34" charset="0"/>
                <a:cs typeface="Arial" panose="020B0604020202020204" pitchFamily="34" charset="0"/>
              </a:rPr>
              <a:t>Affiliation names</a:t>
            </a:r>
            <a:endParaRPr lang="en-CA" sz="2400" dirty="0">
              <a:latin typeface="Arial" panose="020B0604020202020204" pitchFamily="34" charset="0"/>
              <a:cs typeface="Arial" panose="020B0604020202020204" pitchFamily="34" charset="0"/>
            </a:endParaRPr>
          </a:p>
        </p:txBody>
      </p:sp>
      <p:sp>
        <p:nvSpPr>
          <p:cNvPr id="45" name="TextBox 44"/>
          <p:cNvSpPr txBox="1"/>
          <p:nvPr/>
        </p:nvSpPr>
        <p:spPr>
          <a:xfrm>
            <a:off x="330181" y="11274504"/>
            <a:ext cx="4471803" cy="2862322"/>
          </a:xfrm>
          <a:prstGeom prst="rect">
            <a:avLst/>
          </a:prstGeom>
          <a:solidFill>
            <a:srgbClr val="D31246"/>
          </a:solidFill>
        </p:spPr>
        <p:txBody>
          <a:bodyPr wrap="square" rtlCol="0">
            <a:spAutoFit/>
          </a:bodyPr>
          <a:lstStyle/>
          <a:p>
            <a:r>
              <a:rPr lang="en-CA" sz="3600" dirty="0" smtClean="0">
                <a:solidFill>
                  <a:schemeClr val="bg1"/>
                </a:solidFill>
                <a:latin typeface="Arial" panose="020B0604020202020204" pitchFamily="34" charset="0"/>
                <a:cs typeface="Arial" panose="020B0604020202020204" pitchFamily="34" charset="0"/>
              </a:rPr>
              <a:t>Please use the headings above to navigate through the different sections of the poster </a:t>
            </a:r>
            <a:endParaRPr lang="en-CA" sz="3600" dirty="0">
              <a:solidFill>
                <a:schemeClr val="bg1"/>
              </a:solidFill>
              <a:latin typeface="Arial" panose="020B0604020202020204" pitchFamily="34" charset="0"/>
              <a:cs typeface="Arial" panose="020B0604020202020204" pitchFamily="34" charset="0"/>
            </a:endParaRPr>
          </a:p>
        </p:txBody>
      </p:sp>
      <p:sp>
        <p:nvSpPr>
          <p:cNvPr id="46" name="Rectangle 45"/>
          <p:cNvSpPr/>
          <p:nvPr/>
        </p:nvSpPr>
        <p:spPr>
          <a:xfrm>
            <a:off x="515914" y="219436"/>
            <a:ext cx="5595701" cy="2320398"/>
          </a:xfrm>
          <a:prstGeom prst="rect">
            <a:avLst/>
          </a:prstGeom>
          <a:solidFill>
            <a:srgbClr val="D312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ASSOCIATION LOGO</a:t>
            </a:r>
            <a:endParaRPr lang="en-US" dirty="0"/>
          </a:p>
        </p:txBody>
      </p:sp>
      <p:sp>
        <p:nvSpPr>
          <p:cNvPr id="47" name="Rectangle 46"/>
          <p:cNvSpPr/>
          <p:nvPr/>
        </p:nvSpPr>
        <p:spPr>
          <a:xfrm>
            <a:off x="515916" y="2857312"/>
            <a:ext cx="5635386" cy="1944559"/>
          </a:xfrm>
          <a:prstGeom prst="rect">
            <a:avLst/>
          </a:prstGeom>
          <a:solidFill>
            <a:srgbClr val="5994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OTHER LOGO OR IMAGE</a:t>
            </a:r>
            <a:endParaRPr lang="en-US" dirty="0"/>
          </a:p>
        </p:txBody>
      </p:sp>
      <p:sp>
        <p:nvSpPr>
          <p:cNvPr id="48" name="Rectangle 47"/>
          <p:cNvSpPr/>
          <p:nvPr/>
        </p:nvSpPr>
        <p:spPr>
          <a:xfrm>
            <a:off x="390515" y="14478644"/>
            <a:ext cx="5317900" cy="3809749"/>
          </a:xfrm>
          <a:prstGeom prst="rect">
            <a:avLst/>
          </a:prstGeom>
          <a:solidFill>
            <a:srgbClr val="FDC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Image</a:t>
            </a:r>
            <a:endParaRPr lang="en-US" dirty="0"/>
          </a:p>
        </p:txBody>
      </p:sp>
      <p:sp>
        <p:nvSpPr>
          <p:cNvPr id="49" name="Rectangle 48"/>
          <p:cNvSpPr/>
          <p:nvPr/>
        </p:nvSpPr>
        <p:spPr>
          <a:xfrm>
            <a:off x="23362261" y="2924003"/>
            <a:ext cx="7473620" cy="6798793"/>
          </a:xfrm>
          <a:prstGeom prst="rect">
            <a:avLst/>
          </a:prstGeom>
          <a:solidFill>
            <a:srgbClr val="FDC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VIDEO</a:t>
            </a:r>
            <a:endParaRPr lang="en-US" dirty="0"/>
          </a:p>
        </p:txBody>
      </p:sp>
      <p:sp>
        <p:nvSpPr>
          <p:cNvPr id="50" name="TextBox 49">
            <a:hlinkClick r:id="rId13" action="ppaction://hlinksldjump"/>
          </p:cNvPr>
          <p:cNvSpPr txBox="1"/>
          <p:nvPr/>
        </p:nvSpPr>
        <p:spPr>
          <a:xfrm>
            <a:off x="420913" y="9367845"/>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Conclusion</a:t>
            </a:r>
            <a:endParaRPr lang="en-CA" sz="4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055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19921" y="104931"/>
            <a:ext cx="37205587" cy="20821338"/>
          </a:xfrm>
          <a:prstGeom prst="rect">
            <a:avLst/>
          </a:prstGeom>
          <a:noFill/>
          <a:ln w="254000">
            <a:solidFill>
              <a:schemeClr val="tx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18838077" y="8559257"/>
            <a:ext cx="12315289" cy="10767281"/>
          </a:xfrm>
          <a:prstGeom prst="rect">
            <a:avLst/>
          </a:prstGeom>
          <a:solidFill>
            <a:srgbClr val="FDC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Image</a:t>
            </a:r>
            <a:endParaRPr lang="en-US" dirty="0"/>
          </a:p>
        </p:txBody>
      </p:sp>
      <p:sp>
        <p:nvSpPr>
          <p:cNvPr id="2" name="TextBox 1"/>
          <p:cNvSpPr txBox="1"/>
          <p:nvPr/>
        </p:nvSpPr>
        <p:spPr>
          <a:xfrm>
            <a:off x="22652739" y="3355896"/>
            <a:ext cx="7995600" cy="846000"/>
          </a:xfrm>
          <a:prstGeom prst="rect">
            <a:avLst/>
          </a:prstGeom>
          <a:solidFill>
            <a:srgbClr val="D31246"/>
          </a:solidFill>
        </p:spPr>
        <p:txBody>
          <a:bodyPr wrap="square" rtlCol="0" anchor="ctr" anchorCtr="0">
            <a:normAutofit/>
          </a:bodyPr>
          <a:lstStyle/>
          <a:p>
            <a:pPr algn="r"/>
            <a:r>
              <a:rPr lang="en-CA" sz="4800" dirty="0" smtClean="0">
                <a:solidFill>
                  <a:schemeClr val="bg1"/>
                </a:solidFill>
                <a:latin typeface="Arial" panose="020B0604020202020204" pitchFamily="34" charset="0"/>
                <a:cs typeface="Arial" panose="020B0604020202020204" pitchFamily="34" charset="0"/>
              </a:rPr>
              <a:t>Topic</a:t>
            </a:r>
            <a:endParaRPr lang="en-CA" sz="4800"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18654930" y="4201734"/>
            <a:ext cx="11995200" cy="3170099"/>
          </a:xfrm>
          <a:prstGeom prst="rect">
            <a:avLst/>
          </a:prstGeom>
          <a:noFill/>
        </p:spPr>
        <p:txBody>
          <a:bodyPr wrap="square" rtlCol="0">
            <a:spAutoFit/>
          </a:bodyPr>
          <a:lstStyle/>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1976201" lvl="1"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50% </a:t>
            </a:r>
            <a:r>
              <a:rPr lang="en-CA" sz="4000" dirty="0" smtClean="0">
                <a:latin typeface="Times New Roman" panose="02020603050405020304" pitchFamily="18" charset="0"/>
                <a:cs typeface="Times New Roman" panose="02020603050405020304" pitchFamily="18" charset="0"/>
                <a:sym typeface="Wingdings" panose="05000000000000000000" pitchFamily="2" charset="2"/>
              </a:rPr>
              <a:t> </a:t>
            </a:r>
            <a:r>
              <a:rPr lang="en-CA" sz="4000" dirty="0" smtClean="0">
                <a:latin typeface="Times New Roman" panose="02020603050405020304" pitchFamily="18" charset="0"/>
                <a:cs typeface="Times New Roman" panose="02020603050405020304" pitchFamily="18" charset="0"/>
              </a:rPr>
              <a:t>60% </a:t>
            </a:r>
            <a:r>
              <a:rPr lang="en-CA" sz="4000" dirty="0" smtClean="0">
                <a:latin typeface="Times New Roman" panose="02020603050405020304" pitchFamily="18" charset="0"/>
                <a:cs typeface="Times New Roman" panose="02020603050405020304" pitchFamily="18" charset="0"/>
                <a:sym typeface="Wingdings" panose="05000000000000000000" pitchFamily="2" charset="2"/>
              </a:rPr>
              <a:t> </a:t>
            </a:r>
            <a:r>
              <a:rPr lang="en-CA" sz="4000" dirty="0" smtClean="0">
                <a:latin typeface="Times New Roman" panose="02020603050405020304" pitchFamily="18" charset="0"/>
                <a:cs typeface="Times New Roman" panose="02020603050405020304" pitchFamily="18" charset="0"/>
              </a:rPr>
              <a:t>70% </a:t>
            </a:r>
            <a:r>
              <a:rPr lang="en-CA" sz="4000" dirty="0" smtClean="0">
                <a:latin typeface="Times New Roman" panose="02020603050405020304" pitchFamily="18" charset="0"/>
                <a:cs typeface="Times New Roman" panose="02020603050405020304" pitchFamily="18" charset="0"/>
                <a:sym typeface="Wingdings" panose="05000000000000000000" pitchFamily="2" charset="2"/>
              </a:rPr>
              <a:t> </a:t>
            </a:r>
            <a:r>
              <a:rPr lang="en-CA" sz="4000" dirty="0" smtClean="0">
                <a:latin typeface="Times New Roman" panose="02020603050405020304" pitchFamily="18" charset="0"/>
                <a:cs typeface="Times New Roman" panose="02020603050405020304" pitchFamily="18" charset="0"/>
              </a:rPr>
              <a:t>80% </a:t>
            </a:r>
            <a:r>
              <a:rPr lang="en-CA" sz="4000" dirty="0" smtClean="0">
                <a:latin typeface="Times New Roman" panose="02020603050405020304" pitchFamily="18" charset="0"/>
                <a:cs typeface="Times New Roman" panose="02020603050405020304" pitchFamily="18" charset="0"/>
                <a:sym typeface="Wingdings" panose="05000000000000000000" pitchFamily="2" charset="2"/>
              </a:rPr>
              <a:t> </a:t>
            </a:r>
            <a:r>
              <a:rPr lang="en-CA" sz="4000" dirty="0" smtClean="0">
                <a:latin typeface="Times New Roman" panose="02020603050405020304" pitchFamily="18" charset="0"/>
                <a:cs typeface="Times New Roman" panose="02020603050405020304" pitchFamily="18" charset="0"/>
              </a:rPr>
              <a:t>88%</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endParaRPr lang="en-CA" sz="4000" dirty="0">
              <a:latin typeface="Times New Roman" panose="02020603050405020304" pitchFamily="18" charset="0"/>
              <a:cs typeface="Times New Roman" panose="02020603050405020304" pitchFamily="18" charset="0"/>
            </a:endParaRPr>
          </a:p>
        </p:txBody>
      </p:sp>
      <p:sp>
        <p:nvSpPr>
          <p:cNvPr id="34" name="TextBox 33"/>
          <p:cNvSpPr txBox="1"/>
          <p:nvPr/>
        </p:nvSpPr>
        <p:spPr>
          <a:xfrm>
            <a:off x="6661539" y="11101448"/>
            <a:ext cx="7995600" cy="846000"/>
          </a:xfrm>
          <a:prstGeom prst="rect">
            <a:avLst/>
          </a:prstGeom>
          <a:solidFill>
            <a:srgbClr val="5994AD"/>
          </a:solidFill>
        </p:spPr>
        <p:txBody>
          <a:bodyPr wrap="square" rtlCol="0">
            <a:spAutoFit/>
          </a:bodyPr>
          <a:lstStyle/>
          <a:p>
            <a:r>
              <a:rPr lang="en-CA" sz="4800" dirty="0" smtClean="0">
                <a:solidFill>
                  <a:schemeClr val="bg1"/>
                </a:solidFill>
                <a:latin typeface="Arial" panose="020B0604020202020204" pitchFamily="34" charset="0"/>
                <a:cs typeface="Arial" panose="020B0604020202020204" pitchFamily="34" charset="0"/>
              </a:rPr>
              <a:t>Topic</a:t>
            </a:r>
            <a:endParaRPr lang="en-CA" sz="4800" dirty="0">
              <a:solidFill>
                <a:schemeClr val="bg1"/>
              </a:solidFill>
              <a:latin typeface="Arial" panose="020B0604020202020204" pitchFamily="34" charset="0"/>
              <a:cs typeface="Arial" panose="020B0604020202020204" pitchFamily="34" charset="0"/>
            </a:endParaRPr>
          </a:p>
        </p:txBody>
      </p:sp>
      <p:sp>
        <p:nvSpPr>
          <p:cNvPr id="35" name="TextBox 34"/>
          <p:cNvSpPr txBox="1"/>
          <p:nvPr/>
        </p:nvSpPr>
        <p:spPr>
          <a:xfrm>
            <a:off x="6659730" y="11947002"/>
            <a:ext cx="11995200" cy="3785652"/>
          </a:xfrm>
          <a:prstGeom prst="rect">
            <a:avLst/>
          </a:prstGeom>
          <a:noFill/>
        </p:spPr>
        <p:txBody>
          <a:bodyPr wrap="square" rtlCol="0">
            <a:spAutoFit/>
          </a:bodyPr>
          <a:lstStyle/>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b="1" dirty="0" smtClean="0">
                <a:latin typeface="Times New Roman" panose="02020603050405020304" pitchFamily="18" charset="0"/>
                <a:cs typeface="Times New Roman" panose="02020603050405020304" pitchFamily="18" charset="0"/>
              </a:rPr>
              <a:t>Content</a:t>
            </a:r>
            <a:endParaRPr lang="en-CA" sz="4000" dirty="0" smtClean="0">
              <a:latin typeface="Times New Roman" panose="02020603050405020304" pitchFamily="18" charset="0"/>
              <a:cs typeface="Times New Roman" panose="02020603050405020304" pitchFamily="18" charset="0"/>
            </a:endParaRPr>
          </a:p>
          <a:p>
            <a:pPr marL="1976201" lvl="1"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1976201" lvl="1"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endParaRPr lang="en-CA" sz="4000" dirty="0">
              <a:latin typeface="Times New Roman" panose="02020603050405020304" pitchFamily="18" charset="0"/>
              <a:cs typeface="Times New Roman" panose="02020603050405020304" pitchFamily="18" charset="0"/>
            </a:endParaRPr>
          </a:p>
        </p:txBody>
      </p:sp>
      <p:sp>
        <p:nvSpPr>
          <p:cNvPr id="36" name="Striped Right Arrow 35"/>
          <p:cNvSpPr/>
          <p:nvPr/>
        </p:nvSpPr>
        <p:spPr>
          <a:xfrm rot="8191779">
            <a:off x="32048539" y="13767738"/>
            <a:ext cx="1026352" cy="500397"/>
          </a:xfrm>
          <a:prstGeom prst="stripedRightArrow">
            <a:avLst/>
          </a:prstGeom>
          <a:solidFill>
            <a:srgbClr val="5994AD"/>
          </a:solidFill>
          <a:ln>
            <a:solidFill>
              <a:srgbClr val="9195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Striped Right Arrow 36"/>
          <p:cNvSpPr/>
          <p:nvPr/>
        </p:nvSpPr>
        <p:spPr>
          <a:xfrm rot="8133140">
            <a:off x="31753615" y="9648074"/>
            <a:ext cx="1572720" cy="500397"/>
          </a:xfrm>
          <a:prstGeom prst="stripedRightArrow">
            <a:avLst/>
          </a:prstGeom>
          <a:solidFill>
            <a:srgbClr val="FDC21C"/>
          </a:solidFill>
          <a:ln>
            <a:solidFill>
              <a:srgbClr val="9195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TextBox 29">
            <a:hlinkClick r:id="rId3" action="ppaction://hlinksldjump"/>
          </p:cNvPr>
          <p:cNvSpPr txBox="1"/>
          <p:nvPr/>
        </p:nvSpPr>
        <p:spPr>
          <a:xfrm>
            <a:off x="424547" y="5126400"/>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Abstract</a:t>
            </a:r>
            <a:endParaRPr lang="en-CA" sz="4800" dirty="0">
              <a:solidFill>
                <a:schemeClr val="bg1"/>
              </a:solidFill>
              <a:latin typeface="Arial" panose="020B0604020202020204" pitchFamily="34" charset="0"/>
              <a:cs typeface="Arial" panose="020B0604020202020204" pitchFamily="34" charset="0"/>
            </a:endParaRPr>
          </a:p>
        </p:txBody>
      </p:sp>
      <p:sp>
        <p:nvSpPr>
          <p:cNvPr id="31" name="TextBox 30">
            <a:hlinkClick r:id="rId4" action="ppaction://hlinksldjump"/>
          </p:cNvPr>
          <p:cNvSpPr txBox="1"/>
          <p:nvPr/>
        </p:nvSpPr>
        <p:spPr>
          <a:xfrm>
            <a:off x="424547" y="5972400"/>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Introduction</a:t>
            </a:r>
            <a:endParaRPr lang="en-CA" sz="4800" dirty="0">
              <a:solidFill>
                <a:schemeClr val="bg1"/>
              </a:solidFill>
              <a:latin typeface="Arial" panose="020B0604020202020204" pitchFamily="34" charset="0"/>
              <a:cs typeface="Arial" panose="020B0604020202020204" pitchFamily="34" charset="0"/>
            </a:endParaRPr>
          </a:p>
        </p:txBody>
      </p:sp>
      <p:sp>
        <p:nvSpPr>
          <p:cNvPr id="32" name="TextBox 31">
            <a:hlinkClick r:id="rId5" action="ppaction://hlinksldjump"/>
          </p:cNvPr>
          <p:cNvSpPr txBox="1"/>
          <p:nvPr/>
        </p:nvSpPr>
        <p:spPr>
          <a:xfrm>
            <a:off x="424547" y="6818400"/>
            <a:ext cx="6238800" cy="846000"/>
          </a:xfrm>
          <a:prstGeom prst="rect">
            <a:avLst/>
          </a:prstGeom>
          <a:solidFill>
            <a:srgbClr val="FDC21C"/>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Methods</a:t>
            </a:r>
            <a:endParaRPr lang="en-CA" sz="4800" dirty="0">
              <a:solidFill>
                <a:schemeClr val="bg1"/>
              </a:solidFill>
              <a:latin typeface="Arial" panose="020B0604020202020204" pitchFamily="34" charset="0"/>
              <a:cs typeface="Arial" panose="020B0604020202020204" pitchFamily="34" charset="0"/>
            </a:endParaRPr>
          </a:p>
        </p:txBody>
      </p:sp>
      <p:sp>
        <p:nvSpPr>
          <p:cNvPr id="33" name="TextBox 32">
            <a:hlinkClick r:id="rId6" action="ppaction://hlinksldjump"/>
          </p:cNvPr>
          <p:cNvSpPr txBox="1"/>
          <p:nvPr/>
        </p:nvSpPr>
        <p:spPr>
          <a:xfrm>
            <a:off x="424547" y="7664400"/>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Results 1</a:t>
            </a:r>
            <a:endParaRPr lang="en-CA" sz="4800" dirty="0">
              <a:solidFill>
                <a:schemeClr val="bg1"/>
              </a:solidFill>
              <a:latin typeface="Arial" panose="020B0604020202020204" pitchFamily="34" charset="0"/>
              <a:cs typeface="Arial" panose="020B0604020202020204" pitchFamily="34" charset="0"/>
            </a:endParaRPr>
          </a:p>
        </p:txBody>
      </p:sp>
      <p:sp>
        <p:nvSpPr>
          <p:cNvPr id="38" name="TextBox 37">
            <a:hlinkClick r:id="rId7" action="ppaction://hlinksldjump"/>
          </p:cNvPr>
          <p:cNvSpPr txBox="1"/>
          <p:nvPr/>
        </p:nvSpPr>
        <p:spPr>
          <a:xfrm>
            <a:off x="424817" y="8509954"/>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Results 2</a:t>
            </a:r>
            <a:endParaRPr lang="en-CA" sz="4800" dirty="0">
              <a:solidFill>
                <a:schemeClr val="bg1"/>
              </a:solidFill>
              <a:latin typeface="Arial" panose="020B0604020202020204" pitchFamily="34" charset="0"/>
              <a:cs typeface="Arial" panose="020B0604020202020204" pitchFamily="34" charset="0"/>
            </a:endParaRPr>
          </a:p>
        </p:txBody>
      </p:sp>
      <p:sp>
        <p:nvSpPr>
          <p:cNvPr id="28" name="TextBox 27"/>
          <p:cNvSpPr txBox="1"/>
          <p:nvPr/>
        </p:nvSpPr>
        <p:spPr>
          <a:xfrm>
            <a:off x="330181" y="11274504"/>
            <a:ext cx="4471803" cy="2862322"/>
          </a:xfrm>
          <a:prstGeom prst="rect">
            <a:avLst/>
          </a:prstGeom>
          <a:solidFill>
            <a:srgbClr val="5994AD"/>
          </a:solidFill>
        </p:spPr>
        <p:txBody>
          <a:bodyPr wrap="square" rtlCol="0">
            <a:spAutoFit/>
          </a:bodyPr>
          <a:lstStyle/>
          <a:p>
            <a:r>
              <a:rPr lang="en-CA" sz="3600" dirty="0" smtClean="0">
                <a:solidFill>
                  <a:schemeClr val="bg1"/>
                </a:solidFill>
                <a:latin typeface="Arial" panose="020B0604020202020204" pitchFamily="34" charset="0"/>
                <a:cs typeface="Arial" panose="020B0604020202020204" pitchFamily="34" charset="0"/>
              </a:rPr>
              <a:t>Please use the headings above to navigate through the different sections of the poster </a:t>
            </a:r>
            <a:endParaRPr lang="en-CA" sz="3600" dirty="0">
              <a:solidFill>
                <a:schemeClr val="bg1"/>
              </a:solidFill>
              <a:latin typeface="Arial" panose="020B0604020202020204" pitchFamily="34" charset="0"/>
              <a:cs typeface="Arial" panose="020B0604020202020204" pitchFamily="34" charset="0"/>
            </a:endParaRPr>
          </a:p>
        </p:txBody>
      </p:sp>
      <p:sp>
        <p:nvSpPr>
          <p:cNvPr id="43" name="TextBox 42"/>
          <p:cNvSpPr txBox="1"/>
          <p:nvPr/>
        </p:nvSpPr>
        <p:spPr>
          <a:xfrm>
            <a:off x="6663347" y="225470"/>
            <a:ext cx="23988103" cy="1515850"/>
          </a:xfrm>
          <a:prstGeom prst="rect">
            <a:avLst/>
          </a:prstGeom>
          <a:solidFill>
            <a:srgbClr val="5994AD"/>
          </a:solidFill>
        </p:spPr>
        <p:txBody>
          <a:bodyPr wrap="square" rtlCol="0" anchor="ctr" anchorCtr="1">
            <a:noAutofit/>
          </a:bodyPr>
          <a:lstStyle/>
          <a:p>
            <a:pPr algn="ctr"/>
            <a:r>
              <a:rPr lang="en-CA" sz="5600" dirty="0" smtClean="0">
                <a:solidFill>
                  <a:schemeClr val="bg1"/>
                </a:solidFill>
                <a:latin typeface="Arial" panose="020B0604020202020204" pitchFamily="34" charset="0"/>
                <a:cs typeface="Arial" panose="020B0604020202020204" pitchFamily="34" charset="0"/>
              </a:rPr>
              <a:t>TITLE OF YOUR POSTER</a:t>
            </a:r>
            <a:endParaRPr lang="en-CA" sz="5600" dirty="0">
              <a:solidFill>
                <a:schemeClr val="bg1"/>
              </a:solidFill>
              <a:latin typeface="Arial" panose="020B0604020202020204" pitchFamily="34" charset="0"/>
              <a:cs typeface="Arial" panose="020B0604020202020204" pitchFamily="34" charset="0"/>
            </a:endParaRPr>
          </a:p>
        </p:txBody>
      </p:sp>
      <p:sp>
        <p:nvSpPr>
          <p:cNvPr id="44" name="TextBox 43"/>
          <p:cNvSpPr txBox="1"/>
          <p:nvPr/>
        </p:nvSpPr>
        <p:spPr>
          <a:xfrm>
            <a:off x="6663347" y="1695600"/>
            <a:ext cx="23988103" cy="846000"/>
          </a:xfrm>
          <a:prstGeom prst="rect">
            <a:avLst/>
          </a:prstGeom>
          <a:solidFill>
            <a:srgbClr val="FDC21C"/>
          </a:solidFill>
        </p:spPr>
        <p:txBody>
          <a:bodyPr wrap="square" rtlCol="0" anchor="ctr" anchorCtr="1">
            <a:normAutofit/>
          </a:bodyPr>
          <a:lstStyle/>
          <a:p>
            <a:pPr algn="ctr"/>
            <a:r>
              <a:rPr lang="en-CA" sz="3600" dirty="0" smtClean="0">
                <a:solidFill>
                  <a:schemeClr val="bg1"/>
                </a:solidFill>
                <a:latin typeface="Arial" panose="020B0604020202020204" pitchFamily="34" charset="0"/>
                <a:cs typeface="Arial" panose="020B0604020202020204" pitchFamily="34" charset="0"/>
              </a:rPr>
              <a:t>Author names</a:t>
            </a:r>
            <a:endParaRPr lang="en-CA" sz="3600" baseline="30000" dirty="0">
              <a:solidFill>
                <a:schemeClr val="bg1"/>
              </a:solidFill>
              <a:latin typeface="Arial" panose="020B0604020202020204" pitchFamily="34" charset="0"/>
              <a:cs typeface="Arial" panose="020B0604020202020204" pitchFamily="34" charset="0"/>
            </a:endParaRPr>
          </a:p>
        </p:txBody>
      </p:sp>
      <p:sp>
        <p:nvSpPr>
          <p:cNvPr id="45" name="TextBox 44"/>
          <p:cNvSpPr txBox="1"/>
          <p:nvPr/>
        </p:nvSpPr>
        <p:spPr>
          <a:xfrm>
            <a:off x="6663347" y="2541600"/>
            <a:ext cx="23986800" cy="338400"/>
          </a:xfrm>
          <a:prstGeom prst="rect">
            <a:avLst/>
          </a:prstGeom>
          <a:solidFill>
            <a:schemeClr val="bg1"/>
          </a:solidFill>
        </p:spPr>
        <p:txBody>
          <a:bodyPr wrap="square" rtlCol="0" anchor="ctr" anchorCtr="1">
            <a:noAutofit/>
          </a:bodyPr>
          <a:lstStyle/>
          <a:p>
            <a:pPr algn="ctr"/>
            <a:r>
              <a:rPr lang="en-CA" sz="2400" dirty="0" smtClean="0">
                <a:latin typeface="Arial" panose="020B0604020202020204" pitchFamily="34" charset="0"/>
                <a:cs typeface="Arial" panose="020B0604020202020204" pitchFamily="34" charset="0"/>
              </a:rPr>
              <a:t>Affiliation names</a:t>
            </a:r>
            <a:endParaRPr lang="en-CA" sz="2400" dirty="0">
              <a:latin typeface="Arial" panose="020B0604020202020204" pitchFamily="34" charset="0"/>
              <a:cs typeface="Arial" panose="020B0604020202020204" pitchFamily="34" charset="0"/>
            </a:endParaRPr>
          </a:p>
        </p:txBody>
      </p:sp>
      <p:sp>
        <p:nvSpPr>
          <p:cNvPr id="50" name="Rectangle 49"/>
          <p:cNvSpPr/>
          <p:nvPr/>
        </p:nvSpPr>
        <p:spPr>
          <a:xfrm>
            <a:off x="515914" y="179750"/>
            <a:ext cx="5595701" cy="2360083"/>
          </a:xfrm>
          <a:prstGeom prst="rect">
            <a:avLst/>
          </a:prstGeom>
          <a:solidFill>
            <a:srgbClr val="D312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ASSOCIATION LOGO</a:t>
            </a:r>
            <a:endParaRPr lang="en-US" dirty="0"/>
          </a:p>
        </p:txBody>
      </p:sp>
      <p:sp>
        <p:nvSpPr>
          <p:cNvPr id="51" name="Rectangle 50"/>
          <p:cNvSpPr/>
          <p:nvPr/>
        </p:nvSpPr>
        <p:spPr>
          <a:xfrm>
            <a:off x="515916" y="2857312"/>
            <a:ext cx="5635386" cy="1944559"/>
          </a:xfrm>
          <a:prstGeom prst="rect">
            <a:avLst/>
          </a:prstGeom>
          <a:solidFill>
            <a:srgbClr val="5994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OTHER LOGO OR IMAGE</a:t>
            </a:r>
            <a:endParaRPr lang="en-US" dirty="0"/>
          </a:p>
        </p:txBody>
      </p:sp>
      <p:sp>
        <p:nvSpPr>
          <p:cNvPr id="52" name="Rectangle 51"/>
          <p:cNvSpPr/>
          <p:nvPr/>
        </p:nvSpPr>
        <p:spPr>
          <a:xfrm>
            <a:off x="350830" y="14438959"/>
            <a:ext cx="5317900" cy="3809749"/>
          </a:xfrm>
          <a:prstGeom prst="rect">
            <a:avLst/>
          </a:prstGeom>
          <a:solidFill>
            <a:srgbClr val="FDC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Image</a:t>
            </a:r>
            <a:endParaRPr lang="en-US" dirty="0"/>
          </a:p>
        </p:txBody>
      </p:sp>
      <p:sp>
        <p:nvSpPr>
          <p:cNvPr id="53" name="Rectangle 52"/>
          <p:cNvSpPr/>
          <p:nvPr/>
        </p:nvSpPr>
        <p:spPr>
          <a:xfrm>
            <a:off x="6813275" y="3281169"/>
            <a:ext cx="10688172" cy="7473436"/>
          </a:xfrm>
          <a:prstGeom prst="rect">
            <a:avLst/>
          </a:prstGeom>
          <a:solidFill>
            <a:srgbClr val="FDC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Image</a:t>
            </a:r>
            <a:endParaRPr lang="en-US" dirty="0"/>
          </a:p>
        </p:txBody>
      </p:sp>
      <p:sp>
        <p:nvSpPr>
          <p:cNvPr id="55" name="TextBox 54">
            <a:hlinkClick r:id="rId8" action="ppaction://hlinksldjump"/>
          </p:cNvPr>
          <p:cNvSpPr txBox="1"/>
          <p:nvPr/>
        </p:nvSpPr>
        <p:spPr>
          <a:xfrm>
            <a:off x="420913" y="9367845"/>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Conclusion</a:t>
            </a:r>
            <a:endParaRPr lang="en-CA" sz="4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8025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119921" y="104931"/>
            <a:ext cx="37205587" cy="20821338"/>
          </a:xfrm>
          <a:prstGeom prst="rect">
            <a:avLst/>
          </a:prstGeom>
          <a:noFill/>
          <a:ln w="254000">
            <a:solidFill>
              <a:schemeClr val="tx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14659599" y="2879676"/>
            <a:ext cx="15991200" cy="846000"/>
          </a:xfrm>
          <a:prstGeom prst="rect">
            <a:avLst/>
          </a:prstGeom>
          <a:solidFill>
            <a:srgbClr val="5994AD"/>
          </a:solidFill>
        </p:spPr>
        <p:txBody>
          <a:bodyPr wrap="square" rtlCol="0" anchor="ctr" anchorCtr="0">
            <a:noAutofit/>
          </a:bodyPr>
          <a:lstStyle/>
          <a:p>
            <a:pPr algn="r"/>
            <a:r>
              <a:rPr lang="en-CA" sz="4800" dirty="0" smtClean="0">
                <a:solidFill>
                  <a:schemeClr val="bg1"/>
                </a:solidFill>
                <a:latin typeface="Arial" panose="020B0604020202020204" pitchFamily="34" charset="0"/>
                <a:cs typeface="Arial" panose="020B0604020202020204" pitchFamily="34" charset="0"/>
              </a:rPr>
              <a:t>Topic</a:t>
            </a:r>
            <a:endParaRPr lang="en-CA" sz="4800"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14658947" y="3725514"/>
            <a:ext cx="15991200" cy="3170099"/>
          </a:xfrm>
          <a:prstGeom prst="rect">
            <a:avLst/>
          </a:prstGeom>
          <a:noFill/>
        </p:spPr>
        <p:txBody>
          <a:bodyPr wrap="square" rtlCol="0">
            <a:spAutoFit/>
          </a:bodyPr>
          <a:lstStyle/>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b="1" dirty="0" smtClean="0">
                <a:solidFill>
                  <a:srgbClr val="000000"/>
                </a:solidFill>
                <a:latin typeface="Times New Roman" panose="02020603050405020304" pitchFamily="18" charset="0"/>
                <a:cs typeface="Times New Roman" panose="02020603050405020304" pitchFamily="18" charset="0"/>
              </a:rPr>
              <a:t>Content:</a:t>
            </a:r>
            <a:r>
              <a:rPr lang="en-CA" sz="4000" dirty="0" smtClean="0">
                <a:solidFill>
                  <a:srgbClr val="000000"/>
                </a:solidFill>
                <a:latin typeface="Times New Roman" panose="02020603050405020304" pitchFamily="18" charset="0"/>
                <a:cs typeface="Times New Roman" panose="02020603050405020304" pitchFamily="18" charset="0"/>
              </a:rPr>
              <a:t> </a:t>
            </a:r>
            <a:r>
              <a:rPr lang="en-CA" sz="4000"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b="1" dirty="0" smtClean="0">
                <a:solidFill>
                  <a:srgbClr val="000000"/>
                </a:solidFill>
                <a:latin typeface="Times New Roman" panose="02020603050405020304" pitchFamily="18" charset="0"/>
                <a:cs typeface="Times New Roman" panose="02020603050405020304" pitchFamily="18" charset="0"/>
              </a:rPr>
              <a:t>Content:</a:t>
            </a:r>
            <a:r>
              <a:rPr lang="en-CA" sz="4000" dirty="0" smtClean="0">
                <a:solidFill>
                  <a:srgbClr val="000000"/>
                </a:solidFill>
                <a:latin typeface="Times New Roman" panose="02020603050405020304" pitchFamily="18" charset="0"/>
                <a:cs typeface="Times New Roman" panose="02020603050405020304" pitchFamily="18" charset="0"/>
              </a:rPr>
              <a:t> </a:t>
            </a:r>
            <a:r>
              <a:rPr lang="en-CA" sz="4000" dirty="0" smtClean="0">
                <a:latin typeface="Times New Roman" panose="02020603050405020304" pitchFamily="18" charset="0"/>
                <a:cs typeface="Times New Roman" panose="02020603050405020304" pitchFamily="18" charset="0"/>
              </a:rPr>
              <a:t>Content</a:t>
            </a:r>
          </a:p>
          <a:p>
            <a:pPr marL="1976201" lvl="1" indent="-571500" algn="just">
              <a:buFont typeface="Arial" panose="020B0604020202020204" pitchFamily="34" charset="0"/>
              <a:buChar char="•"/>
            </a:pPr>
            <a:r>
              <a:rPr lang="en-CA" sz="4000" b="1" dirty="0" smtClean="0">
                <a:solidFill>
                  <a:srgbClr val="000000"/>
                </a:solidFill>
                <a:latin typeface="Times New Roman" panose="02020603050405020304" pitchFamily="18" charset="0"/>
                <a:cs typeface="Times New Roman" panose="02020603050405020304" pitchFamily="18" charset="0"/>
              </a:rPr>
              <a:t>Example: </a:t>
            </a:r>
            <a:r>
              <a:rPr lang="en-CA" sz="4000"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endParaRPr lang="en-CA" sz="4000"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6659730" y="9973216"/>
            <a:ext cx="15991200" cy="846000"/>
          </a:xfrm>
          <a:prstGeom prst="rect">
            <a:avLst/>
          </a:prstGeom>
          <a:solidFill>
            <a:srgbClr val="FDC21C"/>
          </a:solidFill>
        </p:spPr>
        <p:txBody>
          <a:bodyPr wrap="square" rtlCol="0" anchor="ctr" anchorCtr="0">
            <a:noAutofit/>
          </a:bodyPr>
          <a:lstStyle/>
          <a:p>
            <a:r>
              <a:rPr lang="en-CA" sz="4800" dirty="0" smtClean="0">
                <a:solidFill>
                  <a:schemeClr val="bg1"/>
                </a:solidFill>
                <a:latin typeface="Arial" panose="020B0604020202020204" pitchFamily="34" charset="0"/>
                <a:cs typeface="Arial" panose="020B0604020202020204" pitchFamily="34" charset="0"/>
              </a:rPr>
              <a:t>Topic</a:t>
            </a:r>
            <a:endParaRPr lang="en-CA" sz="4800" dirty="0">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6659731" y="10819216"/>
            <a:ext cx="15991200" cy="4401205"/>
          </a:xfrm>
          <a:prstGeom prst="rect">
            <a:avLst/>
          </a:prstGeom>
          <a:noFill/>
        </p:spPr>
        <p:txBody>
          <a:bodyPr wrap="square" rtlCol="0">
            <a:spAutoFit/>
          </a:bodyPr>
          <a:lstStyle/>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endParaRPr lang="en-CA" sz="4000" b="1" dirty="0" smtClean="0">
              <a:latin typeface="Times New Roman" panose="02020603050405020304" pitchFamily="18" charset="0"/>
              <a:cs typeface="Times New Roman" panose="02020603050405020304" pitchFamily="18" charset="0"/>
              <a:sym typeface="Wingdings" panose="05000000000000000000" pitchFamily="2" charset="2"/>
            </a:endParaRP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sym typeface="Wingdings" panose="05000000000000000000" pitchFamily="2" charset="2"/>
              </a:rPr>
              <a:t>Content:</a:t>
            </a:r>
          </a:p>
          <a:p>
            <a:pPr marL="1976201" lvl="1"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sym typeface="Wingdings" panose="05000000000000000000" pitchFamily="2" charset="2"/>
              </a:rPr>
              <a:t>Content</a:t>
            </a:r>
          </a:p>
          <a:p>
            <a:pPr marL="1976201" lvl="1"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sym typeface="Wingdings" panose="05000000000000000000" pitchFamily="2" charset="2"/>
              </a:rPr>
              <a:t>Content</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sym typeface="Wingdings" panose="05000000000000000000" pitchFamily="2" charset="2"/>
              </a:rPr>
              <a:t>Content</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sym typeface="Wingdings" panose="05000000000000000000" pitchFamily="2" charset="2"/>
              </a:rPr>
              <a:t>Content</a:t>
            </a:r>
            <a:endParaRPr lang="en-CA" sz="4000" dirty="0">
              <a:latin typeface="Times New Roman" panose="02020603050405020304" pitchFamily="18" charset="0"/>
              <a:cs typeface="Times New Roman" panose="02020603050405020304" pitchFamily="18" charset="0"/>
            </a:endParaRPr>
          </a:p>
        </p:txBody>
      </p:sp>
      <p:graphicFrame>
        <p:nvGraphicFramePr>
          <p:cNvPr id="17" name="Diagram 16"/>
          <p:cNvGraphicFramePr/>
          <p:nvPr>
            <p:extLst>
              <p:ext uri="{D42A27DB-BD31-4B8C-83A1-F6EECF244321}">
                <p14:modId xmlns:p14="http://schemas.microsoft.com/office/powerpoint/2010/main" val="40418134"/>
              </p:ext>
            </p:extLst>
          </p:nvPr>
        </p:nvGraphicFramePr>
        <p:xfrm>
          <a:off x="19202400" y="9973216"/>
          <a:ext cx="11447747" cy="110944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TextBox 17"/>
          <p:cNvSpPr txBox="1"/>
          <p:nvPr/>
        </p:nvSpPr>
        <p:spPr>
          <a:xfrm>
            <a:off x="6659730" y="16642080"/>
            <a:ext cx="7995600" cy="830997"/>
          </a:xfrm>
          <a:prstGeom prst="rect">
            <a:avLst/>
          </a:prstGeom>
          <a:solidFill>
            <a:srgbClr val="D31246"/>
          </a:solidFill>
        </p:spPr>
        <p:txBody>
          <a:bodyPr wrap="square" rtlCol="0" anchor="ctr" anchorCtr="0">
            <a:spAutoFit/>
          </a:bodyPr>
          <a:lstStyle/>
          <a:p>
            <a:r>
              <a:rPr lang="en-CA" sz="4800" dirty="0" smtClean="0">
                <a:solidFill>
                  <a:schemeClr val="bg1"/>
                </a:solidFill>
                <a:latin typeface="Arial" panose="020B0604020202020204" pitchFamily="34" charset="0"/>
                <a:cs typeface="Arial" panose="020B0604020202020204" pitchFamily="34" charset="0"/>
              </a:rPr>
              <a:t>Topic</a:t>
            </a:r>
            <a:endParaRPr lang="en-CA" sz="4800" dirty="0">
              <a:solidFill>
                <a:schemeClr val="bg1"/>
              </a:solidFill>
              <a:latin typeface="Arial" panose="020B0604020202020204" pitchFamily="34" charset="0"/>
              <a:cs typeface="Arial" panose="020B0604020202020204" pitchFamily="34" charset="0"/>
            </a:endParaRPr>
          </a:p>
        </p:txBody>
      </p:sp>
      <p:sp>
        <p:nvSpPr>
          <p:cNvPr id="19" name="TextBox 18"/>
          <p:cNvSpPr txBox="1"/>
          <p:nvPr/>
        </p:nvSpPr>
        <p:spPr>
          <a:xfrm>
            <a:off x="6659729" y="17473077"/>
            <a:ext cx="11367013" cy="1323439"/>
          </a:xfrm>
          <a:prstGeom prst="rect">
            <a:avLst/>
          </a:prstGeom>
          <a:noFill/>
        </p:spPr>
        <p:txBody>
          <a:bodyPr wrap="square" rtlCol="0">
            <a:spAutoFit/>
          </a:bodyPr>
          <a:lstStyle/>
          <a:p>
            <a:pPr marL="742950" indent="-742950" algn="just">
              <a:buFont typeface="+mj-lt"/>
              <a:buAutoNum type="arabicPeriod"/>
            </a:pPr>
            <a:r>
              <a:rPr lang="en-CA" sz="4000" b="1" dirty="0" smtClean="0">
                <a:solidFill>
                  <a:srgbClr val="000000"/>
                </a:solidFill>
                <a:latin typeface="Times New Roman" panose="02020603050405020304" pitchFamily="18" charset="0"/>
                <a:cs typeface="Times New Roman" panose="02020603050405020304" pitchFamily="18" charset="0"/>
              </a:rPr>
              <a:t>Content</a:t>
            </a:r>
          </a:p>
          <a:p>
            <a:pPr marL="742950" indent="-742950" algn="just">
              <a:buFont typeface="+mj-lt"/>
              <a:buAutoNum type="arabicPeriod"/>
            </a:pPr>
            <a:r>
              <a:rPr lang="en-CA" sz="4000" b="1" dirty="0" smtClean="0">
                <a:solidFill>
                  <a:srgbClr val="000000"/>
                </a:solidFill>
                <a:latin typeface="Times New Roman" panose="02020603050405020304" pitchFamily="18" charset="0"/>
                <a:cs typeface="Times New Roman" panose="02020603050405020304" pitchFamily="18" charset="0"/>
              </a:rPr>
              <a:t>Content</a:t>
            </a:r>
            <a:endParaRPr lang="en-CA" sz="4000" b="1" dirty="0">
              <a:solidFill>
                <a:srgbClr val="000000"/>
              </a:solidFill>
              <a:latin typeface="Times New Roman" panose="02020603050405020304" pitchFamily="18" charset="0"/>
              <a:cs typeface="Times New Roman" panose="02020603050405020304" pitchFamily="18" charset="0"/>
            </a:endParaRPr>
          </a:p>
        </p:txBody>
      </p:sp>
      <p:sp>
        <p:nvSpPr>
          <p:cNvPr id="28" name="TextBox 27">
            <a:hlinkClick r:id="rId8" action="ppaction://hlinksldjump"/>
          </p:cNvPr>
          <p:cNvSpPr txBox="1"/>
          <p:nvPr/>
        </p:nvSpPr>
        <p:spPr>
          <a:xfrm>
            <a:off x="420929" y="5126892"/>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Abstract</a:t>
            </a:r>
            <a:endParaRPr lang="en-CA" sz="4800" dirty="0">
              <a:solidFill>
                <a:schemeClr val="bg1"/>
              </a:solidFill>
              <a:latin typeface="Arial" panose="020B0604020202020204" pitchFamily="34" charset="0"/>
              <a:cs typeface="Arial" panose="020B0604020202020204" pitchFamily="34" charset="0"/>
            </a:endParaRPr>
          </a:p>
        </p:txBody>
      </p:sp>
      <p:sp>
        <p:nvSpPr>
          <p:cNvPr id="29" name="TextBox 28">
            <a:hlinkClick r:id="rId9" action="ppaction://hlinksldjump"/>
          </p:cNvPr>
          <p:cNvSpPr txBox="1"/>
          <p:nvPr/>
        </p:nvSpPr>
        <p:spPr>
          <a:xfrm>
            <a:off x="420929" y="5973216"/>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Introduction</a:t>
            </a:r>
            <a:endParaRPr lang="en-CA" sz="4800" dirty="0">
              <a:solidFill>
                <a:schemeClr val="bg1"/>
              </a:solidFill>
              <a:latin typeface="Arial" panose="020B0604020202020204" pitchFamily="34" charset="0"/>
              <a:cs typeface="Arial" panose="020B0604020202020204" pitchFamily="34" charset="0"/>
            </a:endParaRPr>
          </a:p>
        </p:txBody>
      </p:sp>
      <p:sp>
        <p:nvSpPr>
          <p:cNvPr id="30" name="TextBox 29">
            <a:hlinkClick r:id="rId10" action="ppaction://hlinksldjump"/>
          </p:cNvPr>
          <p:cNvSpPr txBox="1"/>
          <p:nvPr/>
        </p:nvSpPr>
        <p:spPr>
          <a:xfrm>
            <a:off x="420929" y="6819216"/>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Methods</a:t>
            </a:r>
            <a:endParaRPr lang="en-CA" sz="4800" dirty="0">
              <a:solidFill>
                <a:schemeClr val="bg1"/>
              </a:solidFill>
              <a:latin typeface="Arial" panose="020B0604020202020204" pitchFamily="34" charset="0"/>
              <a:cs typeface="Arial" panose="020B0604020202020204" pitchFamily="34" charset="0"/>
            </a:endParaRPr>
          </a:p>
        </p:txBody>
      </p:sp>
      <p:sp>
        <p:nvSpPr>
          <p:cNvPr id="31" name="TextBox 30">
            <a:hlinkClick r:id="rId11" action="ppaction://hlinksldjump"/>
          </p:cNvPr>
          <p:cNvSpPr txBox="1"/>
          <p:nvPr/>
        </p:nvSpPr>
        <p:spPr>
          <a:xfrm>
            <a:off x="420929" y="7665216"/>
            <a:ext cx="6238800" cy="846000"/>
          </a:xfrm>
          <a:prstGeom prst="rect">
            <a:avLst/>
          </a:prstGeom>
          <a:solidFill>
            <a:srgbClr val="D31246"/>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Results 1</a:t>
            </a:r>
            <a:endParaRPr lang="en-CA" sz="4800" dirty="0">
              <a:solidFill>
                <a:schemeClr val="bg1"/>
              </a:solidFill>
              <a:latin typeface="Arial" panose="020B0604020202020204" pitchFamily="34" charset="0"/>
              <a:cs typeface="Arial" panose="020B0604020202020204" pitchFamily="34" charset="0"/>
            </a:endParaRPr>
          </a:p>
        </p:txBody>
      </p:sp>
      <p:sp>
        <p:nvSpPr>
          <p:cNvPr id="32" name="TextBox 31">
            <a:hlinkClick r:id="rId12" action="ppaction://hlinksldjump"/>
          </p:cNvPr>
          <p:cNvSpPr txBox="1"/>
          <p:nvPr/>
        </p:nvSpPr>
        <p:spPr>
          <a:xfrm>
            <a:off x="421199" y="8510770"/>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Results 2</a:t>
            </a:r>
            <a:endParaRPr lang="en-CA" sz="4800" dirty="0">
              <a:solidFill>
                <a:schemeClr val="bg1"/>
              </a:solidFill>
              <a:latin typeface="Arial" panose="020B0604020202020204" pitchFamily="34" charset="0"/>
              <a:cs typeface="Arial" panose="020B0604020202020204" pitchFamily="34" charset="0"/>
            </a:endParaRPr>
          </a:p>
        </p:txBody>
      </p:sp>
      <p:sp>
        <p:nvSpPr>
          <p:cNvPr id="38" name="TextBox 37"/>
          <p:cNvSpPr txBox="1"/>
          <p:nvPr/>
        </p:nvSpPr>
        <p:spPr>
          <a:xfrm>
            <a:off x="6663347" y="233600"/>
            <a:ext cx="23988103" cy="1462000"/>
          </a:xfrm>
          <a:prstGeom prst="rect">
            <a:avLst/>
          </a:prstGeom>
          <a:solidFill>
            <a:srgbClr val="5994AD"/>
          </a:solidFill>
        </p:spPr>
        <p:txBody>
          <a:bodyPr wrap="square" rtlCol="0" anchor="ctr" anchorCtr="1">
            <a:noAutofit/>
          </a:bodyPr>
          <a:lstStyle/>
          <a:p>
            <a:pPr algn="ctr"/>
            <a:r>
              <a:rPr lang="en-CA" sz="5600" dirty="0" smtClean="0">
                <a:solidFill>
                  <a:schemeClr val="bg1"/>
                </a:solidFill>
                <a:latin typeface="Arial" panose="020B0604020202020204" pitchFamily="34" charset="0"/>
                <a:cs typeface="Arial" panose="020B0604020202020204" pitchFamily="34" charset="0"/>
              </a:rPr>
              <a:t>TITLE OF YOUR POSTER</a:t>
            </a:r>
            <a:endParaRPr lang="en-CA" sz="5600" dirty="0">
              <a:solidFill>
                <a:schemeClr val="bg1"/>
              </a:solidFill>
              <a:latin typeface="Arial" panose="020B0604020202020204" pitchFamily="34" charset="0"/>
              <a:cs typeface="Arial" panose="020B0604020202020204" pitchFamily="34" charset="0"/>
            </a:endParaRPr>
          </a:p>
        </p:txBody>
      </p:sp>
      <p:sp>
        <p:nvSpPr>
          <p:cNvPr id="40" name="TextBox 39"/>
          <p:cNvSpPr txBox="1"/>
          <p:nvPr/>
        </p:nvSpPr>
        <p:spPr>
          <a:xfrm>
            <a:off x="6663347" y="1695600"/>
            <a:ext cx="23988103" cy="846000"/>
          </a:xfrm>
          <a:prstGeom prst="rect">
            <a:avLst/>
          </a:prstGeom>
          <a:solidFill>
            <a:srgbClr val="FDC21C"/>
          </a:solidFill>
        </p:spPr>
        <p:txBody>
          <a:bodyPr wrap="square" rtlCol="0" anchor="ctr" anchorCtr="1">
            <a:normAutofit/>
          </a:bodyPr>
          <a:lstStyle/>
          <a:p>
            <a:pPr algn="ctr"/>
            <a:r>
              <a:rPr lang="en-CA" sz="3600" dirty="0" smtClean="0">
                <a:solidFill>
                  <a:schemeClr val="bg1"/>
                </a:solidFill>
                <a:latin typeface="Arial" panose="020B0604020202020204" pitchFamily="34" charset="0"/>
                <a:cs typeface="Arial" panose="020B0604020202020204" pitchFamily="34" charset="0"/>
              </a:rPr>
              <a:t>Author names</a:t>
            </a:r>
            <a:endParaRPr lang="en-CA" sz="3600" baseline="30000" dirty="0">
              <a:solidFill>
                <a:schemeClr val="bg1"/>
              </a:solidFill>
              <a:latin typeface="Arial" panose="020B0604020202020204" pitchFamily="34" charset="0"/>
              <a:cs typeface="Arial" panose="020B0604020202020204" pitchFamily="34" charset="0"/>
            </a:endParaRPr>
          </a:p>
        </p:txBody>
      </p:sp>
      <p:sp>
        <p:nvSpPr>
          <p:cNvPr id="41" name="TextBox 40"/>
          <p:cNvSpPr txBox="1"/>
          <p:nvPr/>
        </p:nvSpPr>
        <p:spPr>
          <a:xfrm>
            <a:off x="6663347" y="2541600"/>
            <a:ext cx="23986800" cy="338400"/>
          </a:xfrm>
          <a:prstGeom prst="rect">
            <a:avLst/>
          </a:prstGeom>
          <a:solidFill>
            <a:schemeClr val="bg1"/>
          </a:solidFill>
        </p:spPr>
        <p:txBody>
          <a:bodyPr wrap="square" rtlCol="0" anchor="ctr" anchorCtr="1">
            <a:noAutofit/>
          </a:bodyPr>
          <a:lstStyle/>
          <a:p>
            <a:pPr algn="ctr"/>
            <a:r>
              <a:rPr lang="en-CA" sz="2400" dirty="0" smtClean="0">
                <a:latin typeface="Arial" panose="020B0604020202020204" pitchFamily="34" charset="0"/>
                <a:cs typeface="Arial" panose="020B0604020202020204" pitchFamily="34" charset="0"/>
              </a:rPr>
              <a:t>Affiliation names</a:t>
            </a:r>
            <a:endParaRPr lang="en-CA" sz="2400" dirty="0">
              <a:latin typeface="Arial" panose="020B0604020202020204" pitchFamily="34" charset="0"/>
              <a:cs typeface="Arial" panose="020B0604020202020204" pitchFamily="34" charset="0"/>
            </a:endParaRPr>
          </a:p>
        </p:txBody>
      </p:sp>
      <p:sp>
        <p:nvSpPr>
          <p:cNvPr id="46" name="TextBox 45"/>
          <p:cNvSpPr txBox="1"/>
          <p:nvPr/>
        </p:nvSpPr>
        <p:spPr>
          <a:xfrm>
            <a:off x="330181" y="11274504"/>
            <a:ext cx="4471803" cy="2862322"/>
          </a:xfrm>
          <a:prstGeom prst="rect">
            <a:avLst/>
          </a:prstGeom>
          <a:solidFill>
            <a:srgbClr val="D31246"/>
          </a:solidFill>
        </p:spPr>
        <p:txBody>
          <a:bodyPr wrap="square" rtlCol="0">
            <a:spAutoFit/>
          </a:bodyPr>
          <a:lstStyle/>
          <a:p>
            <a:r>
              <a:rPr lang="en-CA" sz="3600" dirty="0" smtClean="0">
                <a:solidFill>
                  <a:schemeClr val="bg1"/>
                </a:solidFill>
                <a:latin typeface="Arial" panose="020B0604020202020204" pitchFamily="34" charset="0"/>
                <a:cs typeface="Arial" panose="020B0604020202020204" pitchFamily="34" charset="0"/>
              </a:rPr>
              <a:t>Please use the headings above to navigate through the different sections of the poster </a:t>
            </a:r>
            <a:endParaRPr lang="en-CA" sz="3600" dirty="0">
              <a:solidFill>
                <a:schemeClr val="bg1"/>
              </a:solidFill>
              <a:latin typeface="Arial" panose="020B0604020202020204" pitchFamily="34" charset="0"/>
              <a:cs typeface="Arial" panose="020B0604020202020204" pitchFamily="34" charset="0"/>
            </a:endParaRPr>
          </a:p>
        </p:txBody>
      </p:sp>
      <p:sp>
        <p:nvSpPr>
          <p:cNvPr id="47" name="Rectangle 46"/>
          <p:cNvSpPr/>
          <p:nvPr/>
        </p:nvSpPr>
        <p:spPr>
          <a:xfrm>
            <a:off x="515914" y="233600"/>
            <a:ext cx="5595701" cy="2306234"/>
          </a:xfrm>
          <a:prstGeom prst="rect">
            <a:avLst/>
          </a:prstGeom>
          <a:solidFill>
            <a:srgbClr val="D312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ASSOCIATION LOGO</a:t>
            </a:r>
            <a:endParaRPr lang="en-US" dirty="0"/>
          </a:p>
        </p:txBody>
      </p:sp>
      <p:sp>
        <p:nvSpPr>
          <p:cNvPr id="48" name="Rectangle 47"/>
          <p:cNvSpPr/>
          <p:nvPr/>
        </p:nvSpPr>
        <p:spPr>
          <a:xfrm>
            <a:off x="515916" y="2857312"/>
            <a:ext cx="5635386" cy="1944559"/>
          </a:xfrm>
          <a:prstGeom prst="rect">
            <a:avLst/>
          </a:prstGeom>
          <a:solidFill>
            <a:srgbClr val="5994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OTHER LOGO OR IMAGE</a:t>
            </a:r>
            <a:endParaRPr lang="en-US" dirty="0"/>
          </a:p>
        </p:txBody>
      </p:sp>
      <p:sp>
        <p:nvSpPr>
          <p:cNvPr id="49" name="Rectangle 48"/>
          <p:cNvSpPr/>
          <p:nvPr/>
        </p:nvSpPr>
        <p:spPr>
          <a:xfrm>
            <a:off x="390515" y="14478644"/>
            <a:ext cx="5317900" cy="3809749"/>
          </a:xfrm>
          <a:prstGeom prst="rect">
            <a:avLst/>
          </a:prstGeom>
          <a:solidFill>
            <a:srgbClr val="FDC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Image</a:t>
            </a:r>
            <a:endParaRPr lang="en-US" dirty="0"/>
          </a:p>
        </p:txBody>
      </p:sp>
      <p:sp>
        <p:nvSpPr>
          <p:cNvPr id="50" name="Rectangle 49"/>
          <p:cNvSpPr/>
          <p:nvPr/>
        </p:nvSpPr>
        <p:spPr>
          <a:xfrm>
            <a:off x="6813275" y="2884318"/>
            <a:ext cx="7513306" cy="6282890"/>
          </a:xfrm>
          <a:prstGeom prst="rect">
            <a:avLst/>
          </a:prstGeom>
          <a:solidFill>
            <a:srgbClr val="FDC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Image</a:t>
            </a:r>
            <a:endParaRPr lang="en-US" dirty="0"/>
          </a:p>
        </p:txBody>
      </p:sp>
      <p:sp>
        <p:nvSpPr>
          <p:cNvPr id="51" name="TextBox 50">
            <a:hlinkClick r:id="rId13" action="ppaction://hlinksldjump"/>
          </p:cNvPr>
          <p:cNvSpPr txBox="1"/>
          <p:nvPr/>
        </p:nvSpPr>
        <p:spPr>
          <a:xfrm>
            <a:off x="420913" y="9367845"/>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Conclusion</a:t>
            </a:r>
            <a:endParaRPr lang="en-CA" sz="4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654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19921" y="104931"/>
            <a:ext cx="37205587" cy="20821338"/>
          </a:xfrm>
          <a:prstGeom prst="rect">
            <a:avLst/>
          </a:prstGeom>
          <a:noFill/>
          <a:ln w="254000">
            <a:solidFill>
              <a:schemeClr val="tx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6659730" y="2879676"/>
            <a:ext cx="7995600" cy="846000"/>
          </a:xfrm>
          <a:prstGeom prst="rect">
            <a:avLst/>
          </a:prstGeom>
          <a:solidFill>
            <a:srgbClr val="D31246"/>
          </a:solidFill>
        </p:spPr>
        <p:txBody>
          <a:bodyPr wrap="square" rtlCol="0" anchor="ctr" anchorCtr="0">
            <a:noAutofit/>
          </a:bodyPr>
          <a:lstStyle/>
          <a:p>
            <a:r>
              <a:rPr lang="en-CA" sz="4800" dirty="0" smtClean="0">
                <a:solidFill>
                  <a:schemeClr val="bg1"/>
                </a:solidFill>
                <a:latin typeface="Arial" panose="020B0604020202020204" pitchFamily="34" charset="0"/>
                <a:cs typeface="Arial" panose="020B0604020202020204" pitchFamily="34" charset="0"/>
              </a:rPr>
              <a:t>Topic</a:t>
            </a:r>
            <a:endParaRPr lang="en-CA" sz="4800" dirty="0">
              <a:solidFill>
                <a:schemeClr val="bg1"/>
              </a:solidFill>
              <a:latin typeface="Arial" panose="020B0604020202020204" pitchFamily="34" charset="0"/>
              <a:cs typeface="Arial" panose="020B0604020202020204" pitchFamily="34" charset="0"/>
            </a:endParaRPr>
          </a:p>
        </p:txBody>
      </p:sp>
      <p:sp>
        <p:nvSpPr>
          <p:cNvPr id="29" name="TextBox 28"/>
          <p:cNvSpPr txBox="1"/>
          <p:nvPr/>
        </p:nvSpPr>
        <p:spPr>
          <a:xfrm>
            <a:off x="6659730" y="3725676"/>
            <a:ext cx="11995200" cy="4401205"/>
          </a:xfrm>
          <a:prstGeom prst="rect">
            <a:avLst/>
          </a:prstGeom>
          <a:noFill/>
        </p:spPr>
        <p:txBody>
          <a:bodyPr wrap="square" rtlCol="0">
            <a:spAutoFit/>
          </a:bodyPr>
          <a:lstStyle/>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Below is a formula that has been added as a .</a:t>
            </a:r>
            <a:r>
              <a:rPr lang="en-CA" sz="4000" dirty="0" err="1" smtClean="0">
                <a:latin typeface="Times New Roman" panose="02020603050405020304" pitchFamily="18" charset="0"/>
                <a:cs typeface="Times New Roman" panose="02020603050405020304" pitchFamily="18" charset="0"/>
              </a:rPr>
              <a:t>png</a:t>
            </a:r>
            <a:endParaRPr lang="en-CA" sz="4000" dirty="0" smtClean="0">
              <a:latin typeface="Times New Roman" panose="02020603050405020304" pitchFamily="18" charset="0"/>
              <a:cs typeface="Times New Roman" panose="02020603050405020304" pitchFamily="18" charset="0"/>
            </a:endParaRPr>
          </a:p>
          <a:p>
            <a:pPr marL="571500" indent="-571500" algn="just">
              <a:buFont typeface="Arial" panose="020B0604020202020204" pitchFamily="34" charset="0"/>
              <a:buChar char="•"/>
            </a:pPr>
            <a:endParaRPr lang="en-CA" sz="4000" i="1" dirty="0" smtClean="0">
              <a:latin typeface="Times New Roman" panose="02020603050405020304" pitchFamily="18" charset="0"/>
              <a:cs typeface="Times New Roman" panose="02020603050405020304" pitchFamily="18" charset="0"/>
            </a:endParaRPr>
          </a:p>
          <a:p>
            <a:pPr algn="just"/>
            <a:endParaRPr lang="en-CA" sz="4000" i="1" dirty="0">
              <a:latin typeface="Times New Roman" panose="02020603050405020304" pitchFamily="18" charset="0"/>
              <a:cs typeface="Times New Roman" panose="02020603050405020304" pitchFamily="18" charset="0"/>
            </a:endParaRPr>
          </a:p>
          <a:p>
            <a:pPr marL="571500" indent="-571500" algn="just">
              <a:buFont typeface="Arial" panose="020B0604020202020204" pitchFamily="34" charset="0"/>
              <a:buChar char="•"/>
            </a:pPr>
            <a:r>
              <a:rPr lang="en-CA" sz="4000" b="1" dirty="0" smtClean="0">
                <a:latin typeface="Times New Roman" panose="02020603050405020304" pitchFamily="18" charset="0"/>
                <a:cs typeface="Times New Roman" panose="02020603050405020304" pitchFamily="18" charset="0"/>
              </a:rPr>
              <a:t>Content</a:t>
            </a: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 Content</a:t>
            </a:r>
          </a:p>
          <a:p>
            <a:pPr marL="1976201" lvl="1"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endParaRPr lang="en-CA" sz="4000" dirty="0">
              <a:latin typeface="Times New Roman" panose="02020603050405020304" pitchFamily="18" charset="0"/>
              <a:cs typeface="Times New Roman" panose="02020603050405020304" pitchFamily="18" charset="0"/>
            </a:endParaRPr>
          </a:p>
        </p:txBody>
      </p:sp>
      <p:sp>
        <p:nvSpPr>
          <p:cNvPr id="35" name="TextBox 34"/>
          <p:cNvSpPr txBox="1"/>
          <p:nvPr/>
        </p:nvSpPr>
        <p:spPr>
          <a:xfrm>
            <a:off x="22654547" y="11100399"/>
            <a:ext cx="7995600" cy="846000"/>
          </a:xfrm>
          <a:prstGeom prst="rect">
            <a:avLst/>
          </a:prstGeom>
          <a:solidFill>
            <a:srgbClr val="5994AD"/>
          </a:solidFill>
        </p:spPr>
        <p:txBody>
          <a:bodyPr wrap="square" rtlCol="0" anchor="ctr" anchorCtr="0">
            <a:noAutofit/>
          </a:bodyPr>
          <a:lstStyle/>
          <a:p>
            <a:pPr algn="r"/>
            <a:r>
              <a:rPr lang="en-CA" sz="4800" dirty="0" smtClean="0">
                <a:solidFill>
                  <a:schemeClr val="bg1"/>
                </a:solidFill>
                <a:latin typeface="Arial" panose="020B0604020202020204" pitchFamily="34" charset="0"/>
                <a:cs typeface="Arial" panose="020B0604020202020204" pitchFamily="34" charset="0"/>
              </a:rPr>
              <a:t>Topic</a:t>
            </a:r>
            <a:endParaRPr lang="en-CA" sz="4800" dirty="0">
              <a:solidFill>
                <a:schemeClr val="bg1"/>
              </a:solidFill>
              <a:latin typeface="Arial" panose="020B0604020202020204" pitchFamily="34" charset="0"/>
              <a:cs typeface="Arial" panose="020B0604020202020204" pitchFamily="34" charset="0"/>
            </a:endParaRPr>
          </a:p>
        </p:txBody>
      </p:sp>
      <p:sp>
        <p:nvSpPr>
          <p:cNvPr id="37" name="TextBox 36"/>
          <p:cNvSpPr txBox="1"/>
          <p:nvPr/>
        </p:nvSpPr>
        <p:spPr>
          <a:xfrm>
            <a:off x="18716130" y="11946399"/>
            <a:ext cx="11934000" cy="5016758"/>
          </a:xfrm>
          <a:prstGeom prst="rect">
            <a:avLst/>
          </a:prstGeom>
          <a:noFill/>
        </p:spPr>
        <p:txBody>
          <a:bodyPr wrap="square" rtlCol="0">
            <a:spAutoFit/>
          </a:bodyPr>
          <a:lstStyle/>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Graphs have been saved as .</a:t>
            </a:r>
            <a:r>
              <a:rPr lang="en-CA" sz="4000" dirty="0" err="1" smtClean="0">
                <a:latin typeface="Times New Roman" panose="02020603050405020304" pitchFamily="18" charset="0"/>
                <a:cs typeface="Times New Roman" panose="02020603050405020304" pitchFamily="18" charset="0"/>
              </a:rPr>
              <a:t>png</a:t>
            </a:r>
            <a:r>
              <a:rPr lang="en-CA" sz="4000" dirty="0" smtClean="0">
                <a:latin typeface="Times New Roman" panose="02020603050405020304" pitchFamily="18" charset="0"/>
                <a:cs typeface="Times New Roman" panose="02020603050405020304" pitchFamily="18" charset="0"/>
              </a:rPr>
              <a:t> to ensure all values remain as they can disappear when changing operating systems</a:t>
            </a:r>
          </a:p>
          <a:p>
            <a:pPr marL="1976201" lvl="1"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Always save your graphs/tables as .</a:t>
            </a:r>
            <a:r>
              <a:rPr lang="en-CA" sz="4000" dirty="0" err="1" smtClean="0">
                <a:latin typeface="Times New Roman" panose="02020603050405020304" pitchFamily="18" charset="0"/>
                <a:cs typeface="Times New Roman" panose="02020603050405020304" pitchFamily="18" charset="0"/>
              </a:rPr>
              <a:t>png</a:t>
            </a:r>
            <a:endParaRPr lang="en-CA" sz="4000" dirty="0" smtClean="0">
              <a:latin typeface="Times New Roman" panose="02020603050405020304" pitchFamily="18" charset="0"/>
              <a:cs typeface="Times New Roman" panose="02020603050405020304" pitchFamily="18" charset="0"/>
            </a:endParaRP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endParaRPr lang="en-CA" sz="4000" b="1" dirty="0" smtClean="0">
              <a:latin typeface="Times New Roman" panose="02020603050405020304" pitchFamily="18" charset="0"/>
              <a:cs typeface="Times New Roman" panose="02020603050405020304" pitchFamily="18" charset="0"/>
            </a:endParaRP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p>
          <a:p>
            <a:pPr marL="1976201" lvl="1" indent="-571500" algn="just">
              <a:buFont typeface="Arial" panose="020B0604020202020204" pitchFamily="34" charset="0"/>
              <a:buChar char="•"/>
            </a:pPr>
            <a:r>
              <a:rPr lang="en-CA" sz="4000" b="1" dirty="0" smtClean="0">
                <a:latin typeface="Times New Roman" panose="02020603050405020304" pitchFamily="18" charset="0"/>
                <a:cs typeface="Times New Roman" panose="02020603050405020304" pitchFamily="18" charset="0"/>
              </a:rPr>
              <a:t>Content</a:t>
            </a:r>
            <a:endParaRPr lang="en-CA" sz="4000" dirty="0" smtClean="0">
              <a:latin typeface="Times New Roman" panose="02020603050405020304" pitchFamily="18" charset="0"/>
              <a:cs typeface="Times New Roman" panose="02020603050405020304" pitchFamily="18" charset="0"/>
            </a:endParaRPr>
          </a:p>
          <a:p>
            <a:pPr marL="571500" indent="-571500" algn="just">
              <a:buFont typeface="Arial" panose="020B0604020202020204" pitchFamily="34" charset="0"/>
              <a:buChar char="•"/>
            </a:pPr>
            <a:r>
              <a:rPr lang="en-CA" sz="4000" dirty="0" smtClean="0">
                <a:latin typeface="Times New Roman" panose="02020603050405020304" pitchFamily="18" charset="0"/>
                <a:cs typeface="Times New Roman" panose="02020603050405020304" pitchFamily="18" charset="0"/>
              </a:rPr>
              <a:t>Content</a:t>
            </a:r>
            <a:endParaRPr lang="en-CA" sz="4000" dirty="0">
              <a:latin typeface="Times New Roman" panose="02020603050405020304" pitchFamily="18" charset="0"/>
              <a:cs typeface="Times New Roman" panose="02020603050405020304" pitchFamily="18" charset="0"/>
            </a:endParaRPr>
          </a:p>
        </p:txBody>
      </p:sp>
      <p:sp>
        <p:nvSpPr>
          <p:cNvPr id="30" name="TextBox 29">
            <a:hlinkClick r:id="rId3" action="ppaction://hlinksldjump"/>
          </p:cNvPr>
          <p:cNvSpPr txBox="1"/>
          <p:nvPr/>
        </p:nvSpPr>
        <p:spPr>
          <a:xfrm>
            <a:off x="420643" y="5126244"/>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Abstract</a:t>
            </a:r>
            <a:endParaRPr lang="en-CA" sz="4800" dirty="0">
              <a:solidFill>
                <a:schemeClr val="bg1"/>
              </a:solidFill>
              <a:latin typeface="Arial" panose="020B0604020202020204" pitchFamily="34" charset="0"/>
              <a:cs typeface="Arial" panose="020B0604020202020204" pitchFamily="34" charset="0"/>
            </a:endParaRPr>
          </a:p>
        </p:txBody>
      </p:sp>
      <p:sp>
        <p:nvSpPr>
          <p:cNvPr id="31" name="TextBox 30">
            <a:hlinkClick r:id="rId4" action="ppaction://hlinksldjump"/>
          </p:cNvPr>
          <p:cNvSpPr txBox="1"/>
          <p:nvPr/>
        </p:nvSpPr>
        <p:spPr>
          <a:xfrm>
            <a:off x="420643" y="5972568"/>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Introduction</a:t>
            </a:r>
            <a:endParaRPr lang="en-CA" sz="4800" dirty="0">
              <a:solidFill>
                <a:schemeClr val="bg1"/>
              </a:solidFill>
              <a:latin typeface="Arial" panose="020B0604020202020204" pitchFamily="34" charset="0"/>
              <a:cs typeface="Arial" panose="020B0604020202020204" pitchFamily="34" charset="0"/>
            </a:endParaRPr>
          </a:p>
        </p:txBody>
      </p:sp>
      <p:sp>
        <p:nvSpPr>
          <p:cNvPr id="32" name="TextBox 31">
            <a:hlinkClick r:id="rId5" action="ppaction://hlinksldjump"/>
          </p:cNvPr>
          <p:cNvSpPr txBox="1"/>
          <p:nvPr/>
        </p:nvSpPr>
        <p:spPr>
          <a:xfrm>
            <a:off x="420643" y="6818568"/>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Methods</a:t>
            </a:r>
            <a:endParaRPr lang="en-CA" sz="4800" dirty="0">
              <a:solidFill>
                <a:schemeClr val="bg1"/>
              </a:solidFill>
              <a:latin typeface="Arial" panose="020B0604020202020204" pitchFamily="34" charset="0"/>
              <a:cs typeface="Arial" panose="020B0604020202020204" pitchFamily="34" charset="0"/>
            </a:endParaRPr>
          </a:p>
        </p:txBody>
      </p:sp>
      <p:sp>
        <p:nvSpPr>
          <p:cNvPr id="33" name="TextBox 32">
            <a:hlinkClick r:id="rId6" action="ppaction://hlinksldjump"/>
          </p:cNvPr>
          <p:cNvSpPr txBox="1"/>
          <p:nvPr/>
        </p:nvSpPr>
        <p:spPr>
          <a:xfrm>
            <a:off x="420643" y="7664568"/>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Results 1</a:t>
            </a:r>
            <a:endParaRPr lang="en-CA" sz="4800" dirty="0">
              <a:solidFill>
                <a:schemeClr val="bg1"/>
              </a:solidFill>
              <a:latin typeface="Arial" panose="020B0604020202020204" pitchFamily="34" charset="0"/>
              <a:cs typeface="Arial" panose="020B0604020202020204" pitchFamily="34" charset="0"/>
            </a:endParaRPr>
          </a:p>
        </p:txBody>
      </p:sp>
      <p:sp>
        <p:nvSpPr>
          <p:cNvPr id="36" name="TextBox 35">
            <a:hlinkClick r:id="rId7" action="ppaction://hlinksldjump"/>
          </p:cNvPr>
          <p:cNvSpPr txBox="1"/>
          <p:nvPr/>
        </p:nvSpPr>
        <p:spPr>
          <a:xfrm>
            <a:off x="420913" y="8510122"/>
            <a:ext cx="6238800" cy="846000"/>
          </a:xfrm>
          <a:prstGeom prst="rect">
            <a:avLst/>
          </a:prstGeom>
          <a:solidFill>
            <a:srgbClr val="FDC21C"/>
          </a:solidFill>
        </p:spPr>
        <p:txBody>
          <a:bodyPr wrap="square" rtlCol="0" anchor="ctr" anchorCtr="0">
            <a:normAutofit/>
          </a:bodyPr>
          <a:lstStyle/>
          <a:p>
            <a:r>
              <a:rPr lang="en-CA" sz="4800" dirty="0" smtClean="0">
                <a:solidFill>
                  <a:schemeClr val="bg1"/>
                </a:solidFill>
                <a:latin typeface="Arial" panose="020B0604020202020204" pitchFamily="34" charset="0"/>
                <a:cs typeface="Arial" panose="020B0604020202020204" pitchFamily="34" charset="0"/>
              </a:rPr>
              <a:t>Results 2</a:t>
            </a:r>
            <a:endParaRPr lang="en-CA" sz="4800" dirty="0">
              <a:solidFill>
                <a:schemeClr val="bg1"/>
              </a:solidFill>
              <a:latin typeface="Arial" panose="020B0604020202020204" pitchFamily="34" charset="0"/>
              <a:cs typeface="Arial" panose="020B0604020202020204" pitchFamily="34" charset="0"/>
            </a:endParaRPr>
          </a:p>
        </p:txBody>
      </p:sp>
      <p:sp>
        <p:nvSpPr>
          <p:cNvPr id="38" name="TextBox 37">
            <a:hlinkClick r:id="rId8" action="ppaction://hlinksldjump"/>
          </p:cNvPr>
          <p:cNvSpPr txBox="1"/>
          <p:nvPr/>
        </p:nvSpPr>
        <p:spPr>
          <a:xfrm>
            <a:off x="420913" y="9367845"/>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Conclusion</a:t>
            </a:r>
            <a:endParaRPr lang="en-CA" sz="4800" dirty="0">
              <a:solidFill>
                <a:schemeClr val="bg1"/>
              </a:solidFill>
              <a:latin typeface="Arial" panose="020B0604020202020204" pitchFamily="34" charset="0"/>
              <a:cs typeface="Arial" panose="020B0604020202020204" pitchFamily="34" charset="0"/>
            </a:endParaRPr>
          </a:p>
        </p:txBody>
      </p:sp>
      <p:sp>
        <p:nvSpPr>
          <p:cNvPr id="45" name="TextBox 44"/>
          <p:cNvSpPr txBox="1"/>
          <p:nvPr/>
        </p:nvSpPr>
        <p:spPr>
          <a:xfrm>
            <a:off x="6663347" y="219436"/>
            <a:ext cx="23988103" cy="1476164"/>
          </a:xfrm>
          <a:prstGeom prst="rect">
            <a:avLst/>
          </a:prstGeom>
          <a:solidFill>
            <a:srgbClr val="5994AD"/>
          </a:solidFill>
        </p:spPr>
        <p:txBody>
          <a:bodyPr wrap="square" rtlCol="0" anchor="ctr" anchorCtr="1">
            <a:noAutofit/>
          </a:bodyPr>
          <a:lstStyle/>
          <a:p>
            <a:pPr algn="ctr"/>
            <a:r>
              <a:rPr lang="en-CA" sz="5600" dirty="0" smtClean="0">
                <a:solidFill>
                  <a:schemeClr val="bg1"/>
                </a:solidFill>
                <a:latin typeface="Arial" panose="020B0604020202020204" pitchFamily="34" charset="0"/>
                <a:cs typeface="Arial" panose="020B0604020202020204" pitchFamily="34" charset="0"/>
              </a:rPr>
              <a:t>TITLE OF YOUR POSTER</a:t>
            </a:r>
            <a:endParaRPr lang="en-CA" sz="5600" dirty="0">
              <a:solidFill>
                <a:schemeClr val="bg1"/>
              </a:solidFill>
              <a:latin typeface="Arial" panose="020B0604020202020204" pitchFamily="34" charset="0"/>
              <a:cs typeface="Arial" panose="020B0604020202020204" pitchFamily="34" charset="0"/>
            </a:endParaRPr>
          </a:p>
        </p:txBody>
      </p:sp>
      <p:sp>
        <p:nvSpPr>
          <p:cNvPr id="46" name="TextBox 45"/>
          <p:cNvSpPr txBox="1"/>
          <p:nvPr/>
        </p:nvSpPr>
        <p:spPr>
          <a:xfrm>
            <a:off x="6663347" y="1695600"/>
            <a:ext cx="23988103" cy="846000"/>
          </a:xfrm>
          <a:prstGeom prst="rect">
            <a:avLst/>
          </a:prstGeom>
          <a:solidFill>
            <a:srgbClr val="FDC21C"/>
          </a:solidFill>
        </p:spPr>
        <p:txBody>
          <a:bodyPr wrap="square" rtlCol="0" anchor="ctr" anchorCtr="1">
            <a:normAutofit/>
          </a:bodyPr>
          <a:lstStyle/>
          <a:p>
            <a:pPr algn="ctr"/>
            <a:r>
              <a:rPr lang="en-CA" sz="3600" dirty="0" smtClean="0">
                <a:solidFill>
                  <a:schemeClr val="bg1"/>
                </a:solidFill>
                <a:latin typeface="Arial" panose="020B0604020202020204" pitchFamily="34" charset="0"/>
                <a:cs typeface="Arial" panose="020B0604020202020204" pitchFamily="34" charset="0"/>
              </a:rPr>
              <a:t>Author names</a:t>
            </a:r>
            <a:endParaRPr lang="en-CA" sz="3600" baseline="30000" dirty="0">
              <a:solidFill>
                <a:schemeClr val="bg1"/>
              </a:solidFill>
              <a:latin typeface="Arial" panose="020B0604020202020204" pitchFamily="34" charset="0"/>
              <a:cs typeface="Arial" panose="020B0604020202020204" pitchFamily="34" charset="0"/>
            </a:endParaRPr>
          </a:p>
        </p:txBody>
      </p:sp>
      <p:sp>
        <p:nvSpPr>
          <p:cNvPr id="47" name="TextBox 46"/>
          <p:cNvSpPr txBox="1"/>
          <p:nvPr/>
        </p:nvSpPr>
        <p:spPr>
          <a:xfrm>
            <a:off x="6663347" y="2541600"/>
            <a:ext cx="23986800" cy="338400"/>
          </a:xfrm>
          <a:prstGeom prst="rect">
            <a:avLst/>
          </a:prstGeom>
          <a:solidFill>
            <a:schemeClr val="bg1"/>
          </a:solidFill>
        </p:spPr>
        <p:txBody>
          <a:bodyPr wrap="square" rtlCol="0" anchor="ctr" anchorCtr="1">
            <a:noAutofit/>
          </a:bodyPr>
          <a:lstStyle/>
          <a:p>
            <a:pPr algn="ctr"/>
            <a:r>
              <a:rPr lang="en-CA" sz="2400" dirty="0" smtClean="0">
                <a:latin typeface="Arial" panose="020B0604020202020204" pitchFamily="34" charset="0"/>
                <a:cs typeface="Arial" panose="020B0604020202020204" pitchFamily="34" charset="0"/>
              </a:rPr>
              <a:t>Affiliation names</a:t>
            </a:r>
            <a:endParaRPr lang="en-CA" sz="2400" dirty="0">
              <a:latin typeface="Arial" panose="020B0604020202020204" pitchFamily="34" charset="0"/>
              <a:cs typeface="Arial" panose="020B0604020202020204" pitchFamily="34" charset="0"/>
            </a:endParaRPr>
          </a:p>
        </p:txBody>
      </p:sp>
      <p:sp>
        <p:nvSpPr>
          <p:cNvPr id="52" name="TextBox 51"/>
          <p:cNvSpPr txBox="1"/>
          <p:nvPr/>
        </p:nvSpPr>
        <p:spPr>
          <a:xfrm>
            <a:off x="330181" y="11274504"/>
            <a:ext cx="4471803" cy="2862322"/>
          </a:xfrm>
          <a:prstGeom prst="rect">
            <a:avLst/>
          </a:prstGeom>
          <a:solidFill>
            <a:srgbClr val="5994AD"/>
          </a:solidFill>
        </p:spPr>
        <p:txBody>
          <a:bodyPr wrap="square" rtlCol="0">
            <a:spAutoFit/>
          </a:bodyPr>
          <a:lstStyle/>
          <a:p>
            <a:r>
              <a:rPr lang="en-CA" sz="3600" dirty="0" smtClean="0">
                <a:solidFill>
                  <a:schemeClr val="bg1"/>
                </a:solidFill>
                <a:latin typeface="Arial" panose="020B0604020202020204" pitchFamily="34" charset="0"/>
                <a:cs typeface="Arial" panose="020B0604020202020204" pitchFamily="34" charset="0"/>
              </a:rPr>
              <a:t>Please use the headings above to navigate through the different sections of the poster </a:t>
            </a:r>
            <a:endParaRPr lang="en-CA" sz="3600" dirty="0">
              <a:solidFill>
                <a:schemeClr val="bg1"/>
              </a:solidFill>
              <a:latin typeface="Arial" panose="020B0604020202020204" pitchFamily="34" charset="0"/>
              <a:cs typeface="Arial" panose="020B0604020202020204" pitchFamily="34" charset="0"/>
            </a:endParaRPr>
          </a:p>
        </p:txBody>
      </p:sp>
      <p:sp>
        <p:nvSpPr>
          <p:cNvPr id="53" name="Rectangle 52"/>
          <p:cNvSpPr/>
          <p:nvPr/>
        </p:nvSpPr>
        <p:spPr>
          <a:xfrm>
            <a:off x="515914" y="219436"/>
            <a:ext cx="5595701" cy="2320398"/>
          </a:xfrm>
          <a:prstGeom prst="rect">
            <a:avLst/>
          </a:prstGeom>
          <a:solidFill>
            <a:srgbClr val="D312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ASSOCIATION LOGO</a:t>
            </a:r>
            <a:endParaRPr lang="en-US" dirty="0"/>
          </a:p>
        </p:txBody>
      </p:sp>
      <p:sp>
        <p:nvSpPr>
          <p:cNvPr id="54" name="Rectangle 53"/>
          <p:cNvSpPr/>
          <p:nvPr/>
        </p:nvSpPr>
        <p:spPr>
          <a:xfrm>
            <a:off x="515916" y="2857312"/>
            <a:ext cx="5635386" cy="1944559"/>
          </a:xfrm>
          <a:prstGeom prst="rect">
            <a:avLst/>
          </a:prstGeom>
          <a:solidFill>
            <a:srgbClr val="5994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OTHER LOGO OR IMAGE</a:t>
            </a:r>
            <a:endParaRPr lang="en-US" dirty="0"/>
          </a:p>
        </p:txBody>
      </p:sp>
      <p:sp>
        <p:nvSpPr>
          <p:cNvPr id="55" name="Rectangle 54"/>
          <p:cNvSpPr/>
          <p:nvPr/>
        </p:nvSpPr>
        <p:spPr>
          <a:xfrm>
            <a:off x="390515" y="14478644"/>
            <a:ext cx="5317900" cy="3809749"/>
          </a:xfrm>
          <a:prstGeom prst="rect">
            <a:avLst/>
          </a:prstGeom>
          <a:solidFill>
            <a:srgbClr val="FDC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Image</a:t>
            </a:r>
            <a:endParaRPr lang="en-US" dirty="0"/>
          </a:p>
        </p:txBody>
      </p:sp>
      <p:pic>
        <p:nvPicPr>
          <p:cNvPr id="3" name="Picture 2" descr="formula.png"/>
          <p:cNvPicPr>
            <a:picLocks noChangeAspect="1"/>
          </p:cNvPicPr>
          <p:nvPr/>
        </p:nvPicPr>
        <p:blipFill rotWithShape="1">
          <a:blip r:embed="rId9">
            <a:extLst>
              <a:ext uri="{28A0092B-C50C-407E-A947-70E740481C1C}">
                <a14:useLocalDpi xmlns:a14="http://schemas.microsoft.com/office/drawing/2010/main" val="0"/>
              </a:ext>
            </a:extLst>
          </a:blip>
          <a:srcRect t="31655" b="44644"/>
          <a:stretch/>
        </p:blipFill>
        <p:spPr>
          <a:xfrm>
            <a:off x="7341878" y="5119351"/>
            <a:ext cx="10002512" cy="992121"/>
          </a:xfrm>
          <a:prstGeom prst="rect">
            <a:avLst/>
          </a:prstGeom>
        </p:spPr>
      </p:pic>
      <p:pic>
        <p:nvPicPr>
          <p:cNvPr id="5" name="Picture 4" descr="graph1.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01761" y="10278384"/>
            <a:ext cx="10879057" cy="6786115"/>
          </a:xfrm>
          <a:prstGeom prst="rect">
            <a:avLst/>
          </a:prstGeom>
        </p:spPr>
      </p:pic>
      <p:pic>
        <p:nvPicPr>
          <p:cNvPr id="56" name="Picture 55" descr="graph1.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037707" y="3287505"/>
            <a:ext cx="12029945" cy="6786115"/>
          </a:xfrm>
          <a:prstGeom prst="rect">
            <a:avLst/>
          </a:prstGeom>
        </p:spPr>
      </p:pic>
    </p:spTree>
    <p:extLst>
      <p:ext uri="{BB962C8B-B14F-4D97-AF65-F5344CB8AC3E}">
        <p14:creationId xmlns:p14="http://schemas.microsoft.com/office/powerpoint/2010/main" val="352446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19921" y="104931"/>
            <a:ext cx="37205587" cy="20821338"/>
          </a:xfrm>
          <a:prstGeom prst="rect">
            <a:avLst/>
          </a:prstGeom>
          <a:noFill/>
          <a:ln w="254000">
            <a:solidFill>
              <a:schemeClr val="tx1"/>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hlinkClick r:id="rId3" action="ppaction://hlinksldjump"/>
          </p:cNvPr>
          <p:cNvSpPr txBox="1"/>
          <p:nvPr/>
        </p:nvSpPr>
        <p:spPr>
          <a:xfrm>
            <a:off x="420795" y="5124620"/>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Abstract</a:t>
            </a:r>
            <a:endParaRPr lang="en-CA" sz="4800" dirty="0">
              <a:solidFill>
                <a:schemeClr val="bg1"/>
              </a:solidFill>
              <a:latin typeface="Arial" panose="020B0604020202020204" pitchFamily="34" charset="0"/>
              <a:cs typeface="Arial" panose="020B0604020202020204" pitchFamily="34" charset="0"/>
            </a:endParaRPr>
          </a:p>
        </p:txBody>
      </p:sp>
      <p:sp>
        <p:nvSpPr>
          <p:cNvPr id="25" name="TextBox 24">
            <a:hlinkClick r:id="rId4" action="ppaction://hlinksldjump"/>
          </p:cNvPr>
          <p:cNvSpPr txBox="1"/>
          <p:nvPr/>
        </p:nvSpPr>
        <p:spPr>
          <a:xfrm>
            <a:off x="420795" y="5970944"/>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Introduction</a:t>
            </a:r>
            <a:endParaRPr lang="en-CA" sz="4800" dirty="0">
              <a:solidFill>
                <a:schemeClr val="bg1"/>
              </a:solidFill>
              <a:latin typeface="Arial" panose="020B0604020202020204" pitchFamily="34" charset="0"/>
              <a:cs typeface="Arial" panose="020B0604020202020204" pitchFamily="34" charset="0"/>
            </a:endParaRPr>
          </a:p>
        </p:txBody>
      </p:sp>
      <p:sp>
        <p:nvSpPr>
          <p:cNvPr id="26" name="TextBox 25">
            <a:hlinkClick r:id="rId5" action="ppaction://hlinksldjump"/>
          </p:cNvPr>
          <p:cNvSpPr txBox="1"/>
          <p:nvPr/>
        </p:nvSpPr>
        <p:spPr>
          <a:xfrm>
            <a:off x="420795" y="6816944"/>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Methods</a:t>
            </a:r>
            <a:endParaRPr lang="en-CA" sz="4800" dirty="0">
              <a:solidFill>
                <a:schemeClr val="bg1"/>
              </a:solidFill>
              <a:latin typeface="Arial" panose="020B0604020202020204" pitchFamily="34" charset="0"/>
              <a:cs typeface="Arial" panose="020B0604020202020204" pitchFamily="34" charset="0"/>
            </a:endParaRPr>
          </a:p>
        </p:txBody>
      </p:sp>
      <p:sp>
        <p:nvSpPr>
          <p:cNvPr id="27" name="TextBox 26">
            <a:hlinkClick r:id="rId6" action="ppaction://hlinksldjump"/>
          </p:cNvPr>
          <p:cNvSpPr txBox="1"/>
          <p:nvPr/>
        </p:nvSpPr>
        <p:spPr>
          <a:xfrm>
            <a:off x="420795" y="7662944"/>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Results 1</a:t>
            </a:r>
            <a:endParaRPr lang="en-CA" sz="4800" dirty="0">
              <a:solidFill>
                <a:schemeClr val="bg1"/>
              </a:solidFill>
              <a:latin typeface="Arial" panose="020B0604020202020204" pitchFamily="34" charset="0"/>
              <a:cs typeface="Arial" panose="020B0604020202020204" pitchFamily="34" charset="0"/>
            </a:endParaRPr>
          </a:p>
        </p:txBody>
      </p:sp>
      <p:sp>
        <p:nvSpPr>
          <p:cNvPr id="28" name="TextBox 27">
            <a:hlinkClick r:id="rId7" action="ppaction://hlinksldjump"/>
          </p:cNvPr>
          <p:cNvSpPr txBox="1"/>
          <p:nvPr/>
        </p:nvSpPr>
        <p:spPr>
          <a:xfrm>
            <a:off x="421065" y="8508498"/>
            <a:ext cx="4158000" cy="846000"/>
          </a:xfrm>
          <a:prstGeom prst="rect">
            <a:avLst/>
          </a:prstGeom>
          <a:solidFill>
            <a:srgbClr val="919598"/>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Results 2</a:t>
            </a:r>
            <a:endParaRPr lang="en-CA" sz="4800" dirty="0">
              <a:solidFill>
                <a:schemeClr val="bg1"/>
              </a:solidFill>
              <a:latin typeface="Arial" panose="020B0604020202020204" pitchFamily="34" charset="0"/>
              <a:cs typeface="Arial" panose="020B0604020202020204" pitchFamily="34" charset="0"/>
            </a:endParaRPr>
          </a:p>
        </p:txBody>
      </p:sp>
      <p:sp>
        <p:nvSpPr>
          <p:cNvPr id="29" name="TextBox 28">
            <a:hlinkClick r:id="rId8" action="ppaction://hlinksldjump"/>
          </p:cNvPr>
          <p:cNvSpPr txBox="1"/>
          <p:nvPr/>
        </p:nvSpPr>
        <p:spPr>
          <a:xfrm>
            <a:off x="421065" y="9366221"/>
            <a:ext cx="6238800" cy="846000"/>
          </a:xfrm>
          <a:prstGeom prst="rect">
            <a:avLst/>
          </a:prstGeom>
          <a:solidFill>
            <a:srgbClr val="D31246"/>
          </a:solidFill>
        </p:spPr>
        <p:txBody>
          <a:bodyPr wrap="square" rtlCol="0">
            <a:normAutofit/>
          </a:bodyPr>
          <a:lstStyle/>
          <a:p>
            <a:r>
              <a:rPr lang="en-CA" sz="4800" dirty="0" smtClean="0">
                <a:solidFill>
                  <a:schemeClr val="bg1"/>
                </a:solidFill>
                <a:latin typeface="Arial" panose="020B0604020202020204" pitchFamily="34" charset="0"/>
                <a:cs typeface="Arial" panose="020B0604020202020204" pitchFamily="34" charset="0"/>
              </a:rPr>
              <a:t>Conclusion</a:t>
            </a:r>
            <a:endParaRPr lang="en-CA" sz="4800" dirty="0">
              <a:solidFill>
                <a:schemeClr val="bg1"/>
              </a:solidFill>
              <a:latin typeface="Arial" panose="020B0604020202020204" pitchFamily="34" charset="0"/>
              <a:cs typeface="Arial" panose="020B0604020202020204" pitchFamily="34" charset="0"/>
            </a:endParaRPr>
          </a:p>
        </p:txBody>
      </p:sp>
      <p:sp>
        <p:nvSpPr>
          <p:cNvPr id="36" name="TextBox 35"/>
          <p:cNvSpPr txBox="1"/>
          <p:nvPr/>
        </p:nvSpPr>
        <p:spPr>
          <a:xfrm>
            <a:off x="6663347" y="219436"/>
            <a:ext cx="23988103" cy="1476164"/>
          </a:xfrm>
          <a:prstGeom prst="rect">
            <a:avLst/>
          </a:prstGeom>
          <a:solidFill>
            <a:srgbClr val="5994AD"/>
          </a:solidFill>
        </p:spPr>
        <p:txBody>
          <a:bodyPr wrap="square" rtlCol="0" anchor="ctr" anchorCtr="1">
            <a:noAutofit/>
          </a:bodyPr>
          <a:lstStyle/>
          <a:p>
            <a:pPr algn="ctr"/>
            <a:r>
              <a:rPr lang="en-CA" sz="5600" dirty="0" smtClean="0">
                <a:solidFill>
                  <a:schemeClr val="bg1"/>
                </a:solidFill>
                <a:latin typeface="Arial" panose="020B0604020202020204" pitchFamily="34" charset="0"/>
                <a:cs typeface="Arial" panose="020B0604020202020204" pitchFamily="34" charset="0"/>
              </a:rPr>
              <a:t>TITLE OF YOUR POSTER</a:t>
            </a:r>
            <a:endParaRPr lang="en-CA" sz="5600" dirty="0">
              <a:solidFill>
                <a:schemeClr val="bg1"/>
              </a:solidFill>
              <a:latin typeface="Arial" panose="020B0604020202020204" pitchFamily="34" charset="0"/>
              <a:cs typeface="Arial" panose="020B0604020202020204" pitchFamily="34" charset="0"/>
            </a:endParaRPr>
          </a:p>
        </p:txBody>
      </p:sp>
      <p:sp>
        <p:nvSpPr>
          <p:cNvPr id="37" name="TextBox 36"/>
          <p:cNvSpPr txBox="1"/>
          <p:nvPr/>
        </p:nvSpPr>
        <p:spPr>
          <a:xfrm>
            <a:off x="6663347" y="1695600"/>
            <a:ext cx="23988103" cy="846000"/>
          </a:xfrm>
          <a:prstGeom prst="rect">
            <a:avLst/>
          </a:prstGeom>
          <a:solidFill>
            <a:srgbClr val="FDC21C"/>
          </a:solidFill>
        </p:spPr>
        <p:txBody>
          <a:bodyPr wrap="square" rtlCol="0" anchor="ctr" anchorCtr="1">
            <a:normAutofit/>
          </a:bodyPr>
          <a:lstStyle/>
          <a:p>
            <a:pPr algn="ctr"/>
            <a:r>
              <a:rPr lang="en-CA" sz="3600" dirty="0" smtClean="0">
                <a:solidFill>
                  <a:schemeClr val="bg1"/>
                </a:solidFill>
                <a:latin typeface="Arial" panose="020B0604020202020204" pitchFamily="34" charset="0"/>
                <a:cs typeface="Arial" panose="020B0604020202020204" pitchFamily="34" charset="0"/>
              </a:rPr>
              <a:t>Author names</a:t>
            </a:r>
            <a:endParaRPr lang="en-CA" sz="3600" baseline="30000" dirty="0">
              <a:solidFill>
                <a:schemeClr val="bg1"/>
              </a:solidFill>
              <a:latin typeface="Arial" panose="020B0604020202020204" pitchFamily="34" charset="0"/>
              <a:cs typeface="Arial" panose="020B0604020202020204" pitchFamily="34" charset="0"/>
            </a:endParaRPr>
          </a:p>
        </p:txBody>
      </p:sp>
      <p:sp>
        <p:nvSpPr>
          <p:cNvPr id="38" name="TextBox 37"/>
          <p:cNvSpPr txBox="1"/>
          <p:nvPr/>
        </p:nvSpPr>
        <p:spPr>
          <a:xfrm>
            <a:off x="6663347" y="2541600"/>
            <a:ext cx="23986800" cy="338400"/>
          </a:xfrm>
          <a:prstGeom prst="rect">
            <a:avLst/>
          </a:prstGeom>
          <a:solidFill>
            <a:schemeClr val="bg1"/>
          </a:solidFill>
        </p:spPr>
        <p:txBody>
          <a:bodyPr wrap="square" rtlCol="0" anchor="ctr" anchorCtr="1">
            <a:noAutofit/>
          </a:bodyPr>
          <a:lstStyle/>
          <a:p>
            <a:pPr algn="ctr"/>
            <a:r>
              <a:rPr lang="en-CA" sz="2400" dirty="0" smtClean="0">
                <a:latin typeface="Arial" panose="020B0604020202020204" pitchFamily="34" charset="0"/>
                <a:cs typeface="Arial" panose="020B0604020202020204" pitchFamily="34" charset="0"/>
              </a:rPr>
              <a:t>Affiliation names</a:t>
            </a:r>
            <a:endParaRPr lang="en-CA" sz="2400" dirty="0">
              <a:latin typeface="Arial" panose="020B0604020202020204" pitchFamily="34" charset="0"/>
              <a:cs typeface="Arial" panose="020B0604020202020204" pitchFamily="34" charset="0"/>
            </a:endParaRPr>
          </a:p>
        </p:txBody>
      </p:sp>
      <p:sp>
        <p:nvSpPr>
          <p:cNvPr id="40" name="Rectangle 39"/>
          <p:cNvSpPr/>
          <p:nvPr/>
        </p:nvSpPr>
        <p:spPr>
          <a:xfrm>
            <a:off x="515914" y="219436"/>
            <a:ext cx="5595701" cy="2320398"/>
          </a:xfrm>
          <a:prstGeom prst="rect">
            <a:avLst/>
          </a:prstGeom>
          <a:solidFill>
            <a:srgbClr val="D312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ASSOCIATION LOGO</a:t>
            </a:r>
            <a:endParaRPr lang="en-US" dirty="0"/>
          </a:p>
        </p:txBody>
      </p:sp>
      <p:sp>
        <p:nvSpPr>
          <p:cNvPr id="41" name="Rectangle 40"/>
          <p:cNvSpPr/>
          <p:nvPr/>
        </p:nvSpPr>
        <p:spPr>
          <a:xfrm>
            <a:off x="515916" y="2857312"/>
            <a:ext cx="5635386" cy="1944559"/>
          </a:xfrm>
          <a:prstGeom prst="rect">
            <a:avLst/>
          </a:prstGeom>
          <a:solidFill>
            <a:srgbClr val="5994A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OTHER LOGO OR IMAGE</a:t>
            </a:r>
            <a:endParaRPr lang="en-US" dirty="0"/>
          </a:p>
        </p:txBody>
      </p:sp>
      <p:sp>
        <p:nvSpPr>
          <p:cNvPr id="43" name="Rectangle 42"/>
          <p:cNvSpPr/>
          <p:nvPr/>
        </p:nvSpPr>
        <p:spPr>
          <a:xfrm>
            <a:off x="390515" y="14478644"/>
            <a:ext cx="5317900" cy="3809749"/>
          </a:xfrm>
          <a:prstGeom prst="rect">
            <a:avLst/>
          </a:prstGeom>
          <a:solidFill>
            <a:srgbClr val="FDC2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Image</a:t>
            </a:r>
            <a:endParaRPr lang="en-US" dirty="0"/>
          </a:p>
        </p:txBody>
      </p:sp>
      <p:sp>
        <p:nvSpPr>
          <p:cNvPr id="44" name="TextBox 43"/>
          <p:cNvSpPr txBox="1"/>
          <p:nvPr/>
        </p:nvSpPr>
        <p:spPr>
          <a:xfrm>
            <a:off x="7143447" y="4070226"/>
            <a:ext cx="23506700" cy="811016"/>
          </a:xfrm>
          <a:prstGeom prst="rect">
            <a:avLst/>
          </a:prstGeom>
          <a:solidFill>
            <a:srgbClr val="D31246"/>
          </a:solidFill>
        </p:spPr>
        <p:txBody>
          <a:bodyPr wrap="square" rtlCol="0">
            <a:noAutofit/>
          </a:bodyPr>
          <a:lstStyle/>
          <a:p>
            <a:pPr algn="r"/>
            <a:r>
              <a:rPr lang="en-CA" sz="4800" dirty="0" smtClean="0">
                <a:solidFill>
                  <a:schemeClr val="bg1"/>
                </a:solidFill>
                <a:latin typeface="Arial" panose="020B0604020202020204" pitchFamily="34" charset="0"/>
                <a:cs typeface="Arial" panose="020B0604020202020204" pitchFamily="34" charset="0"/>
              </a:rPr>
              <a:t>DID YOU FOLLOW THESE STEPS?</a:t>
            </a:r>
            <a:endParaRPr lang="en-CA" sz="4800" dirty="0">
              <a:solidFill>
                <a:schemeClr val="bg1"/>
              </a:solidFill>
              <a:latin typeface="Arial" panose="020B0604020202020204" pitchFamily="34" charset="0"/>
              <a:cs typeface="Arial" panose="020B0604020202020204" pitchFamily="34" charset="0"/>
            </a:endParaRPr>
          </a:p>
        </p:txBody>
      </p:sp>
      <p:sp>
        <p:nvSpPr>
          <p:cNvPr id="46" name="TextBox 45"/>
          <p:cNvSpPr txBox="1"/>
          <p:nvPr/>
        </p:nvSpPr>
        <p:spPr>
          <a:xfrm>
            <a:off x="7060205" y="13211912"/>
            <a:ext cx="7995600" cy="846000"/>
          </a:xfrm>
          <a:prstGeom prst="rect">
            <a:avLst/>
          </a:prstGeom>
          <a:solidFill>
            <a:srgbClr val="FDC21C"/>
          </a:solidFill>
        </p:spPr>
        <p:txBody>
          <a:bodyPr wrap="square" rtlCol="0">
            <a:noAutofit/>
          </a:bodyPr>
          <a:lstStyle/>
          <a:p>
            <a:r>
              <a:rPr lang="en-CA" sz="4800" dirty="0" smtClean="0">
                <a:solidFill>
                  <a:schemeClr val="bg1"/>
                </a:solidFill>
                <a:latin typeface="Arial" panose="020B0604020202020204" pitchFamily="34" charset="0"/>
                <a:cs typeface="Arial" panose="020B0604020202020204" pitchFamily="34" charset="0"/>
              </a:rPr>
              <a:t>References</a:t>
            </a:r>
            <a:endParaRPr lang="en-CA" sz="4800" dirty="0">
              <a:solidFill>
                <a:schemeClr val="bg1"/>
              </a:solidFill>
              <a:latin typeface="Arial" panose="020B0604020202020204" pitchFamily="34" charset="0"/>
              <a:cs typeface="Arial" panose="020B0604020202020204" pitchFamily="34" charset="0"/>
            </a:endParaRPr>
          </a:p>
        </p:txBody>
      </p:sp>
      <p:sp>
        <p:nvSpPr>
          <p:cNvPr id="47" name="TextBox 46"/>
          <p:cNvSpPr txBox="1"/>
          <p:nvPr/>
        </p:nvSpPr>
        <p:spPr>
          <a:xfrm>
            <a:off x="7096274" y="14573937"/>
            <a:ext cx="23986800" cy="4832092"/>
          </a:xfrm>
          <a:prstGeom prst="rect">
            <a:avLst/>
          </a:prstGeom>
          <a:noFill/>
        </p:spPr>
        <p:txBody>
          <a:bodyPr wrap="square" rtlCol="0">
            <a:spAutoFit/>
          </a:bodyPr>
          <a:lstStyle/>
          <a:p>
            <a:pPr algn="just"/>
            <a:r>
              <a:rPr lang="en-CA" sz="2800" dirty="0" err="1">
                <a:latin typeface="Times New Roman" panose="02020603050405020304" pitchFamily="18" charset="0"/>
                <a:cs typeface="Times New Roman" panose="02020603050405020304" pitchFamily="18" charset="0"/>
              </a:rPr>
              <a:t>AlZahal</a:t>
            </a:r>
            <a:r>
              <a:rPr lang="en-CA" sz="2800" dirty="0">
                <a:latin typeface="Times New Roman" panose="02020603050405020304" pitchFamily="18" charset="0"/>
                <a:cs typeface="Times New Roman" panose="02020603050405020304" pitchFamily="18" charset="0"/>
              </a:rPr>
              <a:t>, O., B. </a:t>
            </a:r>
            <a:r>
              <a:rPr lang="en-CA" sz="2800" dirty="0" err="1">
                <a:latin typeface="Times New Roman" panose="02020603050405020304" pitchFamily="18" charset="0"/>
                <a:cs typeface="Times New Roman" panose="02020603050405020304" pitchFamily="18" charset="0"/>
              </a:rPr>
              <a:t>Rustomo</a:t>
            </a:r>
            <a:r>
              <a:rPr lang="en-CA" sz="2800" dirty="0">
                <a:latin typeface="Times New Roman" panose="02020603050405020304" pitchFamily="18" charset="0"/>
                <a:cs typeface="Times New Roman" panose="02020603050405020304" pitchFamily="18" charset="0"/>
              </a:rPr>
              <a:t>, N. E. </a:t>
            </a:r>
            <a:r>
              <a:rPr lang="en-CA" sz="2800" dirty="0" err="1">
                <a:latin typeface="Times New Roman" panose="02020603050405020304" pitchFamily="18" charset="0"/>
                <a:cs typeface="Times New Roman" panose="02020603050405020304" pitchFamily="18" charset="0"/>
              </a:rPr>
              <a:t>Odongo</a:t>
            </a:r>
            <a:r>
              <a:rPr lang="en-CA" sz="2800" dirty="0">
                <a:latin typeface="Times New Roman" panose="02020603050405020304" pitchFamily="18" charset="0"/>
                <a:cs typeface="Times New Roman" panose="02020603050405020304" pitchFamily="18" charset="0"/>
              </a:rPr>
              <a:t>, T. F. Duffield, and B. W. McBride. 2007. Technical note: A system for continuous recording of ruminal pH in cattle. J </a:t>
            </a:r>
            <a:r>
              <a:rPr lang="en-CA" sz="2800" dirty="0" err="1">
                <a:latin typeface="Times New Roman" panose="02020603050405020304" pitchFamily="18" charset="0"/>
                <a:cs typeface="Times New Roman" panose="02020603050405020304" pitchFamily="18" charset="0"/>
              </a:rPr>
              <a:t>Anim</a:t>
            </a:r>
            <a:r>
              <a:rPr lang="en-CA" sz="2800" dirty="0">
                <a:latin typeface="Times New Roman" panose="02020603050405020304" pitchFamily="18" charset="0"/>
                <a:cs typeface="Times New Roman" panose="02020603050405020304" pitchFamily="18" charset="0"/>
              </a:rPr>
              <a:t> </a:t>
            </a:r>
            <a:r>
              <a:rPr lang="en-CA" sz="2800" dirty="0" err="1">
                <a:latin typeface="Times New Roman" panose="02020603050405020304" pitchFamily="18" charset="0"/>
                <a:cs typeface="Times New Roman" panose="02020603050405020304" pitchFamily="18" charset="0"/>
              </a:rPr>
              <a:t>Sci</a:t>
            </a:r>
            <a:r>
              <a:rPr lang="en-CA" sz="2800" dirty="0">
                <a:latin typeface="Times New Roman" panose="02020603050405020304" pitchFamily="18" charset="0"/>
                <a:cs typeface="Times New Roman" panose="02020603050405020304" pitchFamily="18" charset="0"/>
              </a:rPr>
              <a:t> 85(1):213-217.</a:t>
            </a:r>
          </a:p>
          <a:p>
            <a:endParaRPr lang="en-CA" sz="2800" dirty="0" smtClean="0">
              <a:latin typeface="Times New Roman" panose="02020603050405020304" pitchFamily="18" charset="0"/>
              <a:cs typeface="Times New Roman" panose="02020603050405020304" pitchFamily="18" charset="0"/>
            </a:endParaRPr>
          </a:p>
          <a:p>
            <a:r>
              <a:rPr lang="en-CA" sz="2800" dirty="0" err="1" smtClean="0">
                <a:latin typeface="Times New Roman" panose="02020603050405020304" pitchFamily="18" charset="0"/>
                <a:cs typeface="Times New Roman" panose="02020603050405020304" pitchFamily="18" charset="0"/>
              </a:rPr>
              <a:t>Cassell</a:t>
            </a:r>
            <a:r>
              <a:rPr lang="en-CA" sz="2800" dirty="0">
                <a:latin typeface="Times New Roman" panose="02020603050405020304" pitchFamily="18" charset="0"/>
                <a:cs typeface="Times New Roman" panose="02020603050405020304" pitchFamily="18" charset="0"/>
              </a:rPr>
              <a:t>, D. L. 2007. Don't Be Loopy: Re-Sampling and Simulation the SAS Way. in SAS Global Forum 2007 Conference. S. I. </a:t>
            </a:r>
            <a:r>
              <a:rPr lang="en-CA" sz="2800" dirty="0" err="1">
                <a:latin typeface="Times New Roman" panose="02020603050405020304" pitchFamily="18" charset="0"/>
                <a:cs typeface="Times New Roman" panose="02020603050405020304" pitchFamily="18" charset="0"/>
              </a:rPr>
              <a:t>Inc</a:t>
            </a:r>
            <a:r>
              <a:rPr lang="en-CA" sz="2800" dirty="0">
                <a:latin typeface="Times New Roman" panose="02020603050405020304" pitchFamily="18" charset="0"/>
                <a:cs typeface="Times New Roman" panose="02020603050405020304" pitchFamily="18" charset="0"/>
              </a:rPr>
              <a:t>, ed. SAS Institute Inc.</a:t>
            </a:r>
          </a:p>
          <a:p>
            <a:endParaRPr lang="en-CA" sz="2800" dirty="0" smtClean="0">
              <a:latin typeface="Times New Roman" panose="02020603050405020304" pitchFamily="18" charset="0"/>
              <a:cs typeface="Times New Roman" panose="02020603050405020304" pitchFamily="18" charset="0"/>
            </a:endParaRPr>
          </a:p>
          <a:p>
            <a:pPr algn="just"/>
            <a:r>
              <a:rPr lang="en-CA" sz="2800" dirty="0" err="1" smtClean="0">
                <a:latin typeface="Times New Roman" panose="02020603050405020304" pitchFamily="18" charset="0"/>
                <a:cs typeface="Times New Roman" panose="02020603050405020304" pitchFamily="18" charset="0"/>
              </a:rPr>
              <a:t>Enemark</a:t>
            </a:r>
            <a:r>
              <a:rPr lang="en-CA" sz="2800" dirty="0">
                <a:latin typeface="Times New Roman" panose="02020603050405020304" pitchFamily="18" charset="0"/>
                <a:cs typeface="Times New Roman" panose="02020603050405020304" pitchFamily="18" charset="0"/>
              </a:rPr>
              <a:t>, J. M. 2008. The monitoring, prevention and treatment of sub-acute ruminal acidosis (SARA): a review. Vet J 176(1):32-43.</a:t>
            </a:r>
          </a:p>
          <a:p>
            <a:endParaRPr lang="en-CA" sz="2800" dirty="0" smtClean="0">
              <a:latin typeface="Times New Roman" panose="02020603050405020304" pitchFamily="18" charset="0"/>
              <a:cs typeface="Times New Roman" panose="02020603050405020304" pitchFamily="18" charset="0"/>
            </a:endParaRPr>
          </a:p>
          <a:p>
            <a:r>
              <a:rPr lang="en-CA" sz="2800" dirty="0" smtClean="0">
                <a:latin typeface="Times New Roman" panose="02020603050405020304" pitchFamily="18" charset="0"/>
                <a:cs typeface="Times New Roman" panose="02020603050405020304" pitchFamily="18" charset="0"/>
              </a:rPr>
              <a:t>Sato</a:t>
            </a:r>
            <a:r>
              <a:rPr lang="en-CA" sz="2800" dirty="0">
                <a:latin typeface="Times New Roman" panose="02020603050405020304" pitchFamily="18" charset="0"/>
                <a:cs typeface="Times New Roman" panose="02020603050405020304" pitchFamily="18" charset="0"/>
              </a:rPr>
              <a:t>, S., A. Ikeda, Y. Tsuchiya, K. Ikuta, I. Murayama, M. </a:t>
            </a:r>
            <a:r>
              <a:rPr lang="en-CA" sz="2800" dirty="0" err="1">
                <a:latin typeface="Times New Roman" panose="02020603050405020304" pitchFamily="18" charset="0"/>
                <a:cs typeface="Times New Roman" panose="02020603050405020304" pitchFamily="18" charset="0"/>
              </a:rPr>
              <a:t>Kanehira</a:t>
            </a:r>
            <a:r>
              <a:rPr lang="en-CA" sz="2800" dirty="0">
                <a:latin typeface="Times New Roman" panose="02020603050405020304" pitchFamily="18" charset="0"/>
                <a:cs typeface="Times New Roman" panose="02020603050405020304" pitchFamily="18" charset="0"/>
              </a:rPr>
              <a:t>, K. Okada, and H. </a:t>
            </a:r>
            <a:r>
              <a:rPr lang="en-CA" sz="2800" dirty="0" err="1">
                <a:latin typeface="Times New Roman" panose="02020603050405020304" pitchFamily="18" charset="0"/>
                <a:cs typeface="Times New Roman" panose="02020603050405020304" pitchFamily="18" charset="0"/>
              </a:rPr>
              <a:t>Mizuguchi</a:t>
            </a:r>
            <a:r>
              <a:rPr lang="en-CA" sz="2800" dirty="0">
                <a:latin typeface="Times New Roman" panose="02020603050405020304" pitchFamily="18" charset="0"/>
                <a:cs typeface="Times New Roman" panose="02020603050405020304" pitchFamily="18" charset="0"/>
              </a:rPr>
              <a:t>. 2012. Diagnosis of subacute ruminal acidosis (SARA) by continuous reticular pH measurements in cows. Vet Res </a:t>
            </a:r>
            <a:r>
              <a:rPr lang="en-CA" sz="2800" dirty="0" err="1">
                <a:latin typeface="Times New Roman" panose="02020603050405020304" pitchFamily="18" charset="0"/>
                <a:cs typeface="Times New Roman" panose="02020603050405020304" pitchFamily="18" charset="0"/>
              </a:rPr>
              <a:t>Commun</a:t>
            </a:r>
            <a:r>
              <a:rPr lang="en-CA" sz="2800" dirty="0">
                <a:latin typeface="Times New Roman" panose="02020603050405020304" pitchFamily="18" charset="0"/>
                <a:cs typeface="Times New Roman" panose="02020603050405020304" pitchFamily="18" charset="0"/>
              </a:rPr>
              <a:t> 36(3):201-205.</a:t>
            </a:r>
          </a:p>
          <a:p>
            <a:endParaRPr lang="en-CA" sz="2800" dirty="0" smtClean="0">
              <a:latin typeface="Times New Roman" panose="02020603050405020304" pitchFamily="18" charset="0"/>
              <a:cs typeface="Times New Roman" panose="02020603050405020304" pitchFamily="18" charset="0"/>
            </a:endParaRPr>
          </a:p>
          <a:p>
            <a:r>
              <a:rPr lang="en-CA" sz="2800" dirty="0" smtClean="0">
                <a:latin typeface="Times New Roman" panose="02020603050405020304" pitchFamily="18" charset="0"/>
                <a:cs typeface="Times New Roman" panose="02020603050405020304" pitchFamily="18" charset="0"/>
              </a:rPr>
              <a:t>Zhang</a:t>
            </a:r>
            <a:r>
              <a:rPr lang="en-CA" sz="2800" dirty="0">
                <a:latin typeface="Times New Roman" panose="02020603050405020304" pitchFamily="18" charset="0"/>
                <a:cs typeface="Times New Roman" panose="02020603050405020304" pitchFamily="18" charset="0"/>
              </a:rPr>
              <a:t>, Y. and Y. Yang. 2015. Cross-validation for selecting a model selection procedure. Journal of Econometrics 187(1):95-112.</a:t>
            </a:r>
          </a:p>
        </p:txBody>
      </p:sp>
      <p:sp>
        <p:nvSpPr>
          <p:cNvPr id="50" name="TextBox 49"/>
          <p:cNvSpPr txBox="1"/>
          <p:nvPr/>
        </p:nvSpPr>
        <p:spPr>
          <a:xfrm>
            <a:off x="330181" y="11274504"/>
            <a:ext cx="4471803" cy="2862322"/>
          </a:xfrm>
          <a:prstGeom prst="rect">
            <a:avLst/>
          </a:prstGeom>
          <a:solidFill>
            <a:srgbClr val="5994AD"/>
          </a:solidFill>
        </p:spPr>
        <p:txBody>
          <a:bodyPr wrap="square" rtlCol="0">
            <a:spAutoFit/>
          </a:bodyPr>
          <a:lstStyle/>
          <a:p>
            <a:r>
              <a:rPr lang="en-CA" sz="3600" dirty="0" smtClean="0">
                <a:solidFill>
                  <a:schemeClr val="bg1"/>
                </a:solidFill>
                <a:latin typeface="Arial" panose="020B0604020202020204" pitchFamily="34" charset="0"/>
                <a:cs typeface="Arial" panose="020B0604020202020204" pitchFamily="34" charset="0"/>
              </a:rPr>
              <a:t>Please use the headings above to navigate through the different sections of the poster </a:t>
            </a:r>
            <a:endParaRPr lang="en-CA" sz="3600" dirty="0">
              <a:solidFill>
                <a:schemeClr val="bg1"/>
              </a:solidFill>
              <a:latin typeface="Arial" panose="020B0604020202020204" pitchFamily="34" charset="0"/>
              <a:cs typeface="Arial" panose="020B0604020202020204" pitchFamily="34" charset="0"/>
            </a:endParaRPr>
          </a:p>
        </p:txBody>
      </p:sp>
      <p:graphicFrame>
        <p:nvGraphicFramePr>
          <p:cNvPr id="53" name="Content Placeholder 3"/>
          <p:cNvGraphicFramePr>
            <a:graphicFrameLocks/>
          </p:cNvGraphicFramePr>
          <p:nvPr>
            <p:extLst>
              <p:ext uri="{D42A27DB-BD31-4B8C-83A1-F6EECF244321}">
                <p14:modId xmlns:p14="http://schemas.microsoft.com/office/powerpoint/2010/main" val="3782062062"/>
              </p:ext>
            </p:extLst>
          </p:nvPr>
        </p:nvGraphicFramePr>
        <p:xfrm>
          <a:off x="7024390" y="5010719"/>
          <a:ext cx="23692433" cy="1046638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82229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2094</TotalTime>
  <Words>827</Words>
  <Application>Microsoft Macintosh PowerPoint</Application>
  <PresentationFormat>Custom</PresentationFormat>
  <Paragraphs>179</Paragraphs>
  <Slides>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Calibri</vt:lpstr>
      <vt:lpstr>Calibri Light</vt:lpstr>
      <vt:lpstr>Times New Roman</vt:lpstr>
      <vt:lpstr>Trebuchet MS</vt:lpstr>
      <vt:lpstr>Wingdings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15.0034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David Seymour</dc:creator>
  <cp:lastModifiedBy>kphillippe2</cp:lastModifiedBy>
  <cp:revision>202</cp:revision>
  <cp:lastPrinted>2016-06-06T13:13:31Z</cp:lastPrinted>
  <dcterms:created xsi:type="dcterms:W3CDTF">2016-05-26T15:27:41Z</dcterms:created>
  <dcterms:modified xsi:type="dcterms:W3CDTF">2018-02-13T22:11:42Z</dcterms:modified>
</cp:coreProperties>
</file>