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37463413" cy="210677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E6DE"/>
    <a:srgbClr val="F7F7F2"/>
    <a:srgbClr val="EA8745"/>
    <a:srgbClr val="F28B45"/>
    <a:srgbClr val="17344A"/>
    <a:srgbClr val="4C99D1"/>
    <a:srgbClr val="2B5874"/>
    <a:srgbClr val="2E3C6A"/>
    <a:srgbClr val="56BAED"/>
    <a:srgbClr val="4E6E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53"/>
    <p:restoredTop sz="95859"/>
  </p:normalViewPr>
  <p:slideViewPr>
    <p:cSldViewPr snapToGrid="0">
      <p:cViewPr varScale="1">
        <p:scale>
          <a:sx n="35" d="100"/>
          <a:sy n="35" d="100"/>
        </p:scale>
        <p:origin x="57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Demographics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88E-46AB-A4AA-231CB17D85FF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88E-46AB-A4AA-231CB17D85FF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C88E-46AB-A4AA-231CB17D85FF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6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C88E-46AB-A4AA-231CB17D85FF}"/>
              </c:ext>
            </c:extLst>
          </c:dPt>
          <c:cat>
            <c:strRef>
              <c:f>Sheet1!$A$2:$A$5</c:f>
              <c:strCache>
                <c:ptCount val="4"/>
                <c:pt idx="0">
                  <c:v>Black</c:v>
                </c:pt>
                <c:pt idx="1">
                  <c:v>White</c:v>
                </c:pt>
                <c:pt idx="2">
                  <c:v>Latino</c:v>
                </c:pt>
                <c:pt idx="3">
                  <c:v>Asian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30</c:v>
                </c:pt>
                <c:pt idx="1">
                  <c:v>40</c:v>
                </c:pt>
                <c:pt idx="2">
                  <c:v>12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6C-E14D-B219-F97B507A12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8C-EA44-8768-7138F8C82A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08C-EA44-8768-7138F8C82AE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08C-EA44-8768-7138F8C82A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418687136"/>
        <c:axId val="1418688784"/>
      </c:barChart>
      <c:catAx>
        <c:axId val="1418687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8688784"/>
        <c:crosses val="autoZero"/>
        <c:auto val="1"/>
        <c:lblAlgn val="ctr"/>
        <c:lblOffset val="100"/>
        <c:noMultiLvlLbl val="0"/>
      </c:catAx>
      <c:valAx>
        <c:axId val="1418688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8687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7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82927" y="3447889"/>
            <a:ext cx="28097560" cy="7334685"/>
          </a:xfrm>
        </p:spPr>
        <p:txBody>
          <a:bodyPr anchor="b"/>
          <a:lstStyle>
            <a:lvl1pPr algn="ctr">
              <a:defRPr sz="1843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82927" y="11065427"/>
            <a:ext cx="28097560" cy="5086486"/>
          </a:xfrm>
        </p:spPr>
        <p:txBody>
          <a:bodyPr/>
          <a:lstStyle>
            <a:lvl1pPr marL="0" indent="0" algn="ctr">
              <a:buNone/>
              <a:defRPr sz="7373"/>
            </a:lvl1pPr>
            <a:lvl2pPr marL="1404518" indent="0" algn="ctr">
              <a:buNone/>
              <a:defRPr sz="6144"/>
            </a:lvl2pPr>
            <a:lvl3pPr marL="2809037" indent="0" algn="ctr">
              <a:buNone/>
              <a:defRPr sz="5530"/>
            </a:lvl3pPr>
            <a:lvl4pPr marL="4213555" indent="0" algn="ctr">
              <a:buNone/>
              <a:defRPr sz="4915"/>
            </a:lvl4pPr>
            <a:lvl5pPr marL="5618074" indent="0" algn="ctr">
              <a:buNone/>
              <a:defRPr sz="4915"/>
            </a:lvl5pPr>
            <a:lvl6pPr marL="7022592" indent="0" algn="ctr">
              <a:buNone/>
              <a:defRPr sz="4915"/>
            </a:lvl6pPr>
            <a:lvl7pPr marL="8427110" indent="0" algn="ctr">
              <a:buNone/>
              <a:defRPr sz="4915"/>
            </a:lvl7pPr>
            <a:lvl8pPr marL="9831629" indent="0" algn="ctr">
              <a:buNone/>
              <a:defRPr sz="4915"/>
            </a:lvl8pPr>
            <a:lvl9pPr marL="11236147" indent="0" algn="ctr">
              <a:buNone/>
              <a:defRPr sz="4915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2142-0B5B-784B-BAF2-FD1A08868190}" type="datetimeFigureOut">
              <a:rPr lang="en-US" smtClean="0"/>
              <a:t>8/4/26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BBE28-C006-5147-B4C2-8741B2D15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877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2142-0B5B-784B-BAF2-FD1A08868190}" type="datetimeFigureOut">
              <a:rPr lang="en-US" smtClean="0"/>
              <a:t>8/4/26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BBE28-C006-5147-B4C2-8741B2D15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490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6097" y="5252301"/>
            <a:ext cx="32312194" cy="8763582"/>
          </a:xfrm>
        </p:spPr>
        <p:txBody>
          <a:bodyPr anchor="b"/>
          <a:lstStyle>
            <a:lvl1pPr>
              <a:defRPr sz="1843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6097" y="14098790"/>
            <a:ext cx="32312194" cy="4608561"/>
          </a:xfrm>
        </p:spPr>
        <p:txBody>
          <a:bodyPr/>
          <a:lstStyle>
            <a:lvl1pPr marL="0" indent="0">
              <a:buNone/>
              <a:defRPr sz="7373">
                <a:solidFill>
                  <a:schemeClr val="tx1">
                    <a:tint val="75000"/>
                  </a:schemeClr>
                </a:solidFill>
              </a:defRPr>
            </a:lvl1pPr>
            <a:lvl2pPr marL="1404518" indent="0">
              <a:buNone/>
              <a:defRPr sz="6144">
                <a:solidFill>
                  <a:schemeClr val="tx1">
                    <a:tint val="75000"/>
                  </a:schemeClr>
                </a:solidFill>
              </a:defRPr>
            </a:lvl2pPr>
            <a:lvl3pPr marL="2809037" indent="0">
              <a:buNone/>
              <a:defRPr sz="5530">
                <a:solidFill>
                  <a:schemeClr val="tx1">
                    <a:tint val="75000"/>
                  </a:schemeClr>
                </a:solidFill>
              </a:defRPr>
            </a:lvl3pPr>
            <a:lvl4pPr marL="4213555" indent="0">
              <a:buNone/>
              <a:defRPr sz="4915">
                <a:solidFill>
                  <a:schemeClr val="tx1">
                    <a:tint val="75000"/>
                  </a:schemeClr>
                </a:solidFill>
              </a:defRPr>
            </a:lvl4pPr>
            <a:lvl5pPr marL="5618074" indent="0">
              <a:buNone/>
              <a:defRPr sz="4915">
                <a:solidFill>
                  <a:schemeClr val="tx1">
                    <a:tint val="75000"/>
                  </a:schemeClr>
                </a:solidFill>
              </a:defRPr>
            </a:lvl5pPr>
            <a:lvl6pPr marL="7022592" indent="0">
              <a:buNone/>
              <a:defRPr sz="4915">
                <a:solidFill>
                  <a:schemeClr val="tx1">
                    <a:tint val="75000"/>
                  </a:schemeClr>
                </a:solidFill>
              </a:defRPr>
            </a:lvl6pPr>
            <a:lvl7pPr marL="8427110" indent="0">
              <a:buNone/>
              <a:defRPr sz="4915">
                <a:solidFill>
                  <a:schemeClr val="tx1">
                    <a:tint val="75000"/>
                  </a:schemeClr>
                </a:solidFill>
              </a:defRPr>
            </a:lvl7pPr>
            <a:lvl8pPr marL="9831629" indent="0">
              <a:buNone/>
              <a:defRPr sz="4915">
                <a:solidFill>
                  <a:schemeClr val="tx1">
                    <a:tint val="75000"/>
                  </a:schemeClr>
                </a:solidFill>
              </a:defRPr>
            </a:lvl8pPr>
            <a:lvl9pPr marL="11236147" indent="0">
              <a:buNone/>
              <a:defRPr sz="491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2142-0B5B-784B-BAF2-FD1A08868190}" type="datetimeFigureOut">
              <a:rPr lang="en-US" smtClean="0"/>
              <a:t>8/4/26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BBE28-C006-5147-B4C2-8741B2D15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398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5609" y="5608303"/>
            <a:ext cx="15921951" cy="133672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965853" y="5608303"/>
            <a:ext cx="15921951" cy="133672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2142-0B5B-784B-BAF2-FD1A08868190}" type="datetimeFigureOut">
              <a:rPr lang="en-US" smtClean="0"/>
              <a:t>8/4/26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BBE28-C006-5147-B4C2-8741B2D15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398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0489" y="1121662"/>
            <a:ext cx="32312194" cy="40721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0491" y="5164517"/>
            <a:ext cx="15848778" cy="2531050"/>
          </a:xfrm>
        </p:spPr>
        <p:txBody>
          <a:bodyPr anchor="b"/>
          <a:lstStyle>
            <a:lvl1pPr marL="0" indent="0">
              <a:buNone/>
              <a:defRPr sz="7373" b="1"/>
            </a:lvl1pPr>
            <a:lvl2pPr marL="1404518" indent="0">
              <a:buNone/>
              <a:defRPr sz="6144" b="1"/>
            </a:lvl2pPr>
            <a:lvl3pPr marL="2809037" indent="0">
              <a:buNone/>
              <a:defRPr sz="5530" b="1"/>
            </a:lvl3pPr>
            <a:lvl4pPr marL="4213555" indent="0">
              <a:buNone/>
              <a:defRPr sz="4915" b="1"/>
            </a:lvl4pPr>
            <a:lvl5pPr marL="5618074" indent="0">
              <a:buNone/>
              <a:defRPr sz="4915" b="1"/>
            </a:lvl5pPr>
            <a:lvl6pPr marL="7022592" indent="0">
              <a:buNone/>
              <a:defRPr sz="4915" b="1"/>
            </a:lvl6pPr>
            <a:lvl7pPr marL="8427110" indent="0">
              <a:buNone/>
              <a:defRPr sz="4915" b="1"/>
            </a:lvl7pPr>
            <a:lvl8pPr marL="9831629" indent="0">
              <a:buNone/>
              <a:defRPr sz="4915" b="1"/>
            </a:lvl8pPr>
            <a:lvl9pPr marL="11236147" indent="0">
              <a:buNone/>
              <a:defRPr sz="491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0491" y="7695568"/>
            <a:ext cx="15848778" cy="113190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8965853" y="5164517"/>
            <a:ext cx="15926830" cy="2531050"/>
          </a:xfrm>
        </p:spPr>
        <p:txBody>
          <a:bodyPr anchor="b"/>
          <a:lstStyle>
            <a:lvl1pPr marL="0" indent="0">
              <a:buNone/>
              <a:defRPr sz="7373" b="1"/>
            </a:lvl1pPr>
            <a:lvl2pPr marL="1404518" indent="0">
              <a:buNone/>
              <a:defRPr sz="6144" b="1"/>
            </a:lvl2pPr>
            <a:lvl3pPr marL="2809037" indent="0">
              <a:buNone/>
              <a:defRPr sz="5530" b="1"/>
            </a:lvl3pPr>
            <a:lvl4pPr marL="4213555" indent="0">
              <a:buNone/>
              <a:defRPr sz="4915" b="1"/>
            </a:lvl4pPr>
            <a:lvl5pPr marL="5618074" indent="0">
              <a:buNone/>
              <a:defRPr sz="4915" b="1"/>
            </a:lvl5pPr>
            <a:lvl6pPr marL="7022592" indent="0">
              <a:buNone/>
              <a:defRPr sz="4915" b="1"/>
            </a:lvl6pPr>
            <a:lvl7pPr marL="8427110" indent="0">
              <a:buNone/>
              <a:defRPr sz="4915" b="1"/>
            </a:lvl7pPr>
            <a:lvl8pPr marL="9831629" indent="0">
              <a:buNone/>
              <a:defRPr sz="4915" b="1"/>
            </a:lvl8pPr>
            <a:lvl9pPr marL="11236147" indent="0">
              <a:buNone/>
              <a:defRPr sz="491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8965853" y="7695568"/>
            <a:ext cx="15926830" cy="113190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2142-0B5B-784B-BAF2-FD1A08868190}" type="datetimeFigureOut">
              <a:rPr lang="en-US" smtClean="0"/>
              <a:t>8/4/26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BBE28-C006-5147-B4C2-8741B2D15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805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2142-0B5B-784B-BAF2-FD1A08868190}" type="datetimeFigureOut">
              <a:rPr lang="en-US" smtClean="0"/>
              <a:t>8/4/26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BBE28-C006-5147-B4C2-8741B2D15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909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2142-0B5B-784B-BAF2-FD1A08868190}" type="datetimeFigureOut">
              <a:rPr lang="en-US" smtClean="0"/>
              <a:t>8/4/26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BBE28-C006-5147-B4C2-8741B2D15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150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0491" y="1404514"/>
            <a:ext cx="12082925" cy="4915800"/>
          </a:xfrm>
        </p:spPr>
        <p:txBody>
          <a:bodyPr anchor="b"/>
          <a:lstStyle>
            <a:lvl1pPr>
              <a:defRPr sz="983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926830" y="3033362"/>
            <a:ext cx="18965853" cy="14971731"/>
          </a:xfrm>
        </p:spPr>
        <p:txBody>
          <a:bodyPr/>
          <a:lstStyle>
            <a:lvl1pPr>
              <a:defRPr sz="9830"/>
            </a:lvl1pPr>
            <a:lvl2pPr>
              <a:defRPr sz="8602"/>
            </a:lvl2pPr>
            <a:lvl3pPr>
              <a:defRPr sz="7373"/>
            </a:lvl3pPr>
            <a:lvl4pPr>
              <a:defRPr sz="6144"/>
            </a:lvl4pPr>
            <a:lvl5pPr>
              <a:defRPr sz="6144"/>
            </a:lvl5pPr>
            <a:lvl6pPr>
              <a:defRPr sz="6144"/>
            </a:lvl6pPr>
            <a:lvl7pPr>
              <a:defRPr sz="6144"/>
            </a:lvl7pPr>
            <a:lvl8pPr>
              <a:defRPr sz="6144"/>
            </a:lvl8pPr>
            <a:lvl9pPr>
              <a:defRPr sz="614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0491" y="6320314"/>
            <a:ext cx="12082925" cy="11709163"/>
          </a:xfrm>
        </p:spPr>
        <p:txBody>
          <a:bodyPr/>
          <a:lstStyle>
            <a:lvl1pPr marL="0" indent="0">
              <a:buNone/>
              <a:defRPr sz="4915"/>
            </a:lvl1pPr>
            <a:lvl2pPr marL="1404518" indent="0">
              <a:buNone/>
              <a:defRPr sz="4301"/>
            </a:lvl2pPr>
            <a:lvl3pPr marL="2809037" indent="0">
              <a:buNone/>
              <a:defRPr sz="3686"/>
            </a:lvl3pPr>
            <a:lvl4pPr marL="4213555" indent="0">
              <a:buNone/>
              <a:defRPr sz="3072"/>
            </a:lvl4pPr>
            <a:lvl5pPr marL="5618074" indent="0">
              <a:buNone/>
              <a:defRPr sz="3072"/>
            </a:lvl5pPr>
            <a:lvl6pPr marL="7022592" indent="0">
              <a:buNone/>
              <a:defRPr sz="3072"/>
            </a:lvl6pPr>
            <a:lvl7pPr marL="8427110" indent="0">
              <a:buNone/>
              <a:defRPr sz="3072"/>
            </a:lvl7pPr>
            <a:lvl8pPr marL="9831629" indent="0">
              <a:buNone/>
              <a:defRPr sz="3072"/>
            </a:lvl8pPr>
            <a:lvl9pPr marL="11236147" indent="0">
              <a:buNone/>
              <a:defRPr sz="307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2142-0B5B-784B-BAF2-FD1A08868190}" type="datetimeFigureOut">
              <a:rPr lang="en-US" smtClean="0"/>
              <a:t>8/4/26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BBE28-C006-5147-B4C2-8741B2D15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442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0491" y="1404514"/>
            <a:ext cx="12082925" cy="4915800"/>
          </a:xfrm>
        </p:spPr>
        <p:txBody>
          <a:bodyPr anchor="b"/>
          <a:lstStyle>
            <a:lvl1pPr>
              <a:defRPr sz="983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926830" y="3033362"/>
            <a:ext cx="18965853" cy="14971731"/>
          </a:xfrm>
        </p:spPr>
        <p:txBody>
          <a:bodyPr anchor="t"/>
          <a:lstStyle>
            <a:lvl1pPr marL="0" indent="0">
              <a:buNone/>
              <a:defRPr sz="9830"/>
            </a:lvl1pPr>
            <a:lvl2pPr marL="1404518" indent="0">
              <a:buNone/>
              <a:defRPr sz="8602"/>
            </a:lvl2pPr>
            <a:lvl3pPr marL="2809037" indent="0">
              <a:buNone/>
              <a:defRPr sz="7373"/>
            </a:lvl3pPr>
            <a:lvl4pPr marL="4213555" indent="0">
              <a:buNone/>
              <a:defRPr sz="6144"/>
            </a:lvl4pPr>
            <a:lvl5pPr marL="5618074" indent="0">
              <a:buNone/>
              <a:defRPr sz="6144"/>
            </a:lvl5pPr>
            <a:lvl6pPr marL="7022592" indent="0">
              <a:buNone/>
              <a:defRPr sz="6144"/>
            </a:lvl6pPr>
            <a:lvl7pPr marL="8427110" indent="0">
              <a:buNone/>
              <a:defRPr sz="6144"/>
            </a:lvl7pPr>
            <a:lvl8pPr marL="9831629" indent="0">
              <a:buNone/>
              <a:defRPr sz="6144"/>
            </a:lvl8pPr>
            <a:lvl9pPr marL="11236147" indent="0">
              <a:buNone/>
              <a:defRPr sz="6144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0491" y="6320314"/>
            <a:ext cx="12082925" cy="11709163"/>
          </a:xfrm>
        </p:spPr>
        <p:txBody>
          <a:bodyPr/>
          <a:lstStyle>
            <a:lvl1pPr marL="0" indent="0">
              <a:buNone/>
              <a:defRPr sz="4915"/>
            </a:lvl1pPr>
            <a:lvl2pPr marL="1404518" indent="0">
              <a:buNone/>
              <a:defRPr sz="4301"/>
            </a:lvl2pPr>
            <a:lvl3pPr marL="2809037" indent="0">
              <a:buNone/>
              <a:defRPr sz="3686"/>
            </a:lvl3pPr>
            <a:lvl4pPr marL="4213555" indent="0">
              <a:buNone/>
              <a:defRPr sz="3072"/>
            </a:lvl4pPr>
            <a:lvl5pPr marL="5618074" indent="0">
              <a:buNone/>
              <a:defRPr sz="3072"/>
            </a:lvl5pPr>
            <a:lvl6pPr marL="7022592" indent="0">
              <a:buNone/>
              <a:defRPr sz="3072"/>
            </a:lvl6pPr>
            <a:lvl7pPr marL="8427110" indent="0">
              <a:buNone/>
              <a:defRPr sz="3072"/>
            </a:lvl7pPr>
            <a:lvl8pPr marL="9831629" indent="0">
              <a:buNone/>
              <a:defRPr sz="3072"/>
            </a:lvl8pPr>
            <a:lvl9pPr marL="11236147" indent="0">
              <a:buNone/>
              <a:defRPr sz="307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2142-0B5B-784B-BAF2-FD1A08868190}" type="datetimeFigureOut">
              <a:rPr lang="en-US" smtClean="0"/>
              <a:t>8/4/26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BBE28-C006-5147-B4C2-8741B2D15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335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2142-0B5B-784B-BAF2-FD1A08868190}" type="datetimeFigureOut">
              <a:rPr lang="en-US" smtClean="0"/>
              <a:t>8/4/26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BBE28-C006-5147-B4C2-8741B2D15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977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6809755" y="1121661"/>
            <a:ext cx="8078048" cy="178539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5609" y="1121661"/>
            <a:ext cx="23765853" cy="178539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2142-0B5B-784B-BAF2-FD1A08868190}" type="datetimeFigureOut">
              <a:rPr lang="en-US" smtClean="0"/>
              <a:t>8/4/26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BBE28-C006-5147-B4C2-8741B2D15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915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75610" y="1121662"/>
            <a:ext cx="32312194" cy="40721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5610" y="5608303"/>
            <a:ext cx="32312194" cy="13367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75610" y="19526650"/>
            <a:ext cx="8429268" cy="11216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4B2142-0B5B-784B-BAF2-FD1A08868190}" type="datetimeFigureOut">
              <a:rPr lang="en-US" smtClean="0"/>
              <a:t>8/4/26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409756" y="19526650"/>
            <a:ext cx="12643902" cy="11216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6458535" y="19526650"/>
            <a:ext cx="8429268" cy="11216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6BBE28-C006-5147-B4C2-8741B2D15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482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809037" rtl="0" eaLnBrk="1" latinLnBrk="0" hangingPunct="1">
        <a:lnSpc>
          <a:spcPct val="90000"/>
        </a:lnSpc>
        <a:spcBef>
          <a:spcPct val="0"/>
        </a:spcBef>
        <a:buNone/>
        <a:defRPr sz="1351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02259" indent="-702259" algn="l" defTabSz="2809037" rtl="0" eaLnBrk="1" latinLnBrk="0" hangingPunct="1">
        <a:lnSpc>
          <a:spcPct val="90000"/>
        </a:lnSpc>
        <a:spcBef>
          <a:spcPts val="3072"/>
        </a:spcBef>
        <a:buFont typeface="Arial" panose="020B0604020202020204" pitchFamily="34" charset="0"/>
        <a:buChar char="•"/>
        <a:defRPr sz="8602" kern="1200">
          <a:solidFill>
            <a:schemeClr val="tx1"/>
          </a:solidFill>
          <a:latin typeface="+mn-lt"/>
          <a:ea typeface="+mn-ea"/>
          <a:cs typeface="+mn-cs"/>
        </a:defRPr>
      </a:lvl1pPr>
      <a:lvl2pPr marL="2106778" indent="-702259" algn="l" defTabSz="2809037" rtl="0" eaLnBrk="1" latinLnBrk="0" hangingPunct="1">
        <a:lnSpc>
          <a:spcPct val="90000"/>
        </a:lnSpc>
        <a:spcBef>
          <a:spcPts val="1536"/>
        </a:spcBef>
        <a:buFont typeface="Arial" panose="020B0604020202020204" pitchFamily="34" charset="0"/>
        <a:buChar char="•"/>
        <a:defRPr sz="7373" kern="1200">
          <a:solidFill>
            <a:schemeClr val="tx1"/>
          </a:solidFill>
          <a:latin typeface="+mn-lt"/>
          <a:ea typeface="+mn-ea"/>
          <a:cs typeface="+mn-cs"/>
        </a:defRPr>
      </a:lvl2pPr>
      <a:lvl3pPr marL="3511296" indent="-702259" algn="l" defTabSz="2809037" rtl="0" eaLnBrk="1" latinLnBrk="0" hangingPunct="1">
        <a:lnSpc>
          <a:spcPct val="90000"/>
        </a:lnSpc>
        <a:spcBef>
          <a:spcPts val="1536"/>
        </a:spcBef>
        <a:buFont typeface="Arial" panose="020B0604020202020204" pitchFamily="34" charset="0"/>
        <a:buChar char="•"/>
        <a:defRPr sz="6144" kern="1200">
          <a:solidFill>
            <a:schemeClr val="tx1"/>
          </a:solidFill>
          <a:latin typeface="+mn-lt"/>
          <a:ea typeface="+mn-ea"/>
          <a:cs typeface="+mn-cs"/>
        </a:defRPr>
      </a:lvl3pPr>
      <a:lvl4pPr marL="4915814" indent="-702259" algn="l" defTabSz="2809037" rtl="0" eaLnBrk="1" latinLnBrk="0" hangingPunct="1">
        <a:lnSpc>
          <a:spcPct val="90000"/>
        </a:lnSpc>
        <a:spcBef>
          <a:spcPts val="1536"/>
        </a:spcBef>
        <a:buFont typeface="Arial" panose="020B0604020202020204" pitchFamily="34" charset="0"/>
        <a:buChar char="•"/>
        <a:defRPr sz="5530" kern="1200">
          <a:solidFill>
            <a:schemeClr val="tx1"/>
          </a:solidFill>
          <a:latin typeface="+mn-lt"/>
          <a:ea typeface="+mn-ea"/>
          <a:cs typeface="+mn-cs"/>
        </a:defRPr>
      </a:lvl4pPr>
      <a:lvl5pPr marL="6320333" indent="-702259" algn="l" defTabSz="2809037" rtl="0" eaLnBrk="1" latinLnBrk="0" hangingPunct="1">
        <a:lnSpc>
          <a:spcPct val="90000"/>
        </a:lnSpc>
        <a:spcBef>
          <a:spcPts val="1536"/>
        </a:spcBef>
        <a:buFont typeface="Arial" panose="020B0604020202020204" pitchFamily="34" charset="0"/>
        <a:buChar char="•"/>
        <a:defRPr sz="5530" kern="1200">
          <a:solidFill>
            <a:schemeClr val="tx1"/>
          </a:solidFill>
          <a:latin typeface="+mn-lt"/>
          <a:ea typeface="+mn-ea"/>
          <a:cs typeface="+mn-cs"/>
        </a:defRPr>
      </a:lvl5pPr>
      <a:lvl6pPr marL="7724851" indent="-702259" algn="l" defTabSz="2809037" rtl="0" eaLnBrk="1" latinLnBrk="0" hangingPunct="1">
        <a:lnSpc>
          <a:spcPct val="90000"/>
        </a:lnSpc>
        <a:spcBef>
          <a:spcPts val="1536"/>
        </a:spcBef>
        <a:buFont typeface="Arial" panose="020B0604020202020204" pitchFamily="34" charset="0"/>
        <a:buChar char="•"/>
        <a:defRPr sz="5530" kern="1200">
          <a:solidFill>
            <a:schemeClr val="tx1"/>
          </a:solidFill>
          <a:latin typeface="+mn-lt"/>
          <a:ea typeface="+mn-ea"/>
          <a:cs typeface="+mn-cs"/>
        </a:defRPr>
      </a:lvl6pPr>
      <a:lvl7pPr marL="9129370" indent="-702259" algn="l" defTabSz="2809037" rtl="0" eaLnBrk="1" latinLnBrk="0" hangingPunct="1">
        <a:lnSpc>
          <a:spcPct val="90000"/>
        </a:lnSpc>
        <a:spcBef>
          <a:spcPts val="1536"/>
        </a:spcBef>
        <a:buFont typeface="Arial" panose="020B0604020202020204" pitchFamily="34" charset="0"/>
        <a:buChar char="•"/>
        <a:defRPr sz="5530" kern="1200">
          <a:solidFill>
            <a:schemeClr val="tx1"/>
          </a:solidFill>
          <a:latin typeface="+mn-lt"/>
          <a:ea typeface="+mn-ea"/>
          <a:cs typeface="+mn-cs"/>
        </a:defRPr>
      </a:lvl7pPr>
      <a:lvl8pPr marL="10533888" indent="-702259" algn="l" defTabSz="2809037" rtl="0" eaLnBrk="1" latinLnBrk="0" hangingPunct="1">
        <a:lnSpc>
          <a:spcPct val="90000"/>
        </a:lnSpc>
        <a:spcBef>
          <a:spcPts val="1536"/>
        </a:spcBef>
        <a:buFont typeface="Arial" panose="020B0604020202020204" pitchFamily="34" charset="0"/>
        <a:buChar char="•"/>
        <a:defRPr sz="5530" kern="1200">
          <a:solidFill>
            <a:schemeClr val="tx1"/>
          </a:solidFill>
          <a:latin typeface="+mn-lt"/>
          <a:ea typeface="+mn-ea"/>
          <a:cs typeface="+mn-cs"/>
        </a:defRPr>
      </a:lvl8pPr>
      <a:lvl9pPr marL="11938406" indent="-702259" algn="l" defTabSz="2809037" rtl="0" eaLnBrk="1" latinLnBrk="0" hangingPunct="1">
        <a:lnSpc>
          <a:spcPct val="90000"/>
        </a:lnSpc>
        <a:spcBef>
          <a:spcPts val="1536"/>
        </a:spcBef>
        <a:buFont typeface="Arial" panose="020B0604020202020204" pitchFamily="34" charset="0"/>
        <a:buChar char="•"/>
        <a:defRPr sz="5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1pPr>
      <a:lvl2pPr marL="1404518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2pPr>
      <a:lvl3pPr marL="2809037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3pPr>
      <a:lvl4pPr marL="4213555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4pPr>
      <a:lvl5pPr marL="5618074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5pPr>
      <a:lvl6pPr marL="7022592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6pPr>
      <a:lvl7pPr marL="8427110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7pPr>
      <a:lvl8pPr marL="9831629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8pPr>
      <a:lvl9pPr marL="11236147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chart" Target="../charts/chart1.xml"/><Relationship Id="rId7" Type="http://schemas.openxmlformats.org/officeDocument/2006/relationships/image" Target="../media/image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2.jpg"/><Relationship Id="rId4" Type="http://schemas.openxmlformats.org/officeDocument/2006/relationships/chart" Target="../charts/chart2.xml"/><Relationship Id="rId9" Type="http://schemas.openxmlformats.org/officeDocument/2006/relationships/image" Target="../media/image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3B32294A-4E8E-1393-547B-E96B741343A1}"/>
              </a:ext>
            </a:extLst>
          </p:cNvPr>
          <p:cNvGrpSpPr/>
          <p:nvPr/>
        </p:nvGrpSpPr>
        <p:grpSpPr>
          <a:xfrm>
            <a:off x="0" y="0"/>
            <a:ext cx="37463413" cy="21067713"/>
            <a:chOff x="0" y="0"/>
            <a:chExt cx="37463413" cy="21067713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D2F7A40-2908-717B-A84A-1164F7261F5D}"/>
                </a:ext>
              </a:extLst>
            </p:cNvPr>
            <p:cNvSpPr/>
            <p:nvPr/>
          </p:nvSpPr>
          <p:spPr>
            <a:xfrm>
              <a:off x="265620" y="256032"/>
              <a:ext cx="27202955" cy="3913632"/>
            </a:xfrm>
            <a:prstGeom prst="rect">
              <a:avLst/>
            </a:prstGeom>
            <a:solidFill>
              <a:srgbClr val="4C99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0473C27-2143-0D1C-EAB9-9DDF740BFA5D}"/>
                </a:ext>
              </a:extLst>
            </p:cNvPr>
            <p:cNvSpPr/>
            <p:nvPr/>
          </p:nvSpPr>
          <p:spPr>
            <a:xfrm>
              <a:off x="27724609" y="256032"/>
              <a:ext cx="9473184" cy="10021791"/>
            </a:xfrm>
            <a:prstGeom prst="rect">
              <a:avLst/>
            </a:prstGeom>
            <a:solidFill>
              <a:srgbClr val="2B58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9E01775-F7D9-49A6-4CD0-F808D62D38F5}"/>
                </a:ext>
              </a:extLst>
            </p:cNvPr>
            <p:cNvSpPr/>
            <p:nvPr/>
          </p:nvSpPr>
          <p:spPr>
            <a:xfrm>
              <a:off x="27724609" y="10533855"/>
              <a:ext cx="9473184" cy="10277825"/>
            </a:xfrm>
            <a:prstGeom prst="rect">
              <a:avLst/>
            </a:prstGeom>
            <a:solidFill>
              <a:srgbClr val="1734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BCF4EC1-472C-3BE0-8930-4D49C39C6CE1}"/>
                </a:ext>
              </a:extLst>
            </p:cNvPr>
            <p:cNvSpPr/>
            <p:nvPr/>
          </p:nvSpPr>
          <p:spPr>
            <a:xfrm>
              <a:off x="18571463" y="4431792"/>
              <a:ext cx="8887968" cy="16379888"/>
            </a:xfrm>
            <a:prstGeom prst="rect">
              <a:avLst/>
            </a:prstGeom>
            <a:solidFill>
              <a:srgbClr val="E9E6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86C61FD-CEBC-606E-CC33-7F177F428DD3}"/>
                </a:ext>
              </a:extLst>
            </p:cNvPr>
            <p:cNvSpPr/>
            <p:nvPr/>
          </p:nvSpPr>
          <p:spPr>
            <a:xfrm>
              <a:off x="9418317" y="4431792"/>
              <a:ext cx="8887968" cy="16379888"/>
            </a:xfrm>
            <a:prstGeom prst="rect">
              <a:avLst/>
            </a:prstGeom>
            <a:solidFill>
              <a:srgbClr val="E9E6DE">
                <a:alpha val="5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0D7FF51-AF18-5CA1-95A7-E902628CED17}"/>
                </a:ext>
              </a:extLst>
            </p:cNvPr>
            <p:cNvSpPr/>
            <p:nvPr/>
          </p:nvSpPr>
          <p:spPr>
            <a:xfrm>
              <a:off x="265619" y="4431792"/>
              <a:ext cx="8887968" cy="16379888"/>
            </a:xfrm>
            <a:prstGeom prst="rect">
              <a:avLst/>
            </a:prstGeom>
            <a:solidFill>
              <a:srgbClr val="F7F7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7C7772F-B9A3-2210-AC2B-C63A25D2DD97}"/>
                </a:ext>
              </a:extLst>
            </p:cNvPr>
            <p:cNvCxnSpPr>
              <a:stCxn id="13" idx="3"/>
              <a:endCxn id="12" idx="1"/>
            </p:cNvCxnSpPr>
            <p:nvPr/>
          </p:nvCxnSpPr>
          <p:spPr>
            <a:xfrm>
              <a:off x="9153587" y="12621736"/>
              <a:ext cx="264730" cy="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C84F386-618C-7A2D-729A-72E6C72AD565}"/>
                </a:ext>
              </a:extLst>
            </p:cNvPr>
            <p:cNvSpPr/>
            <p:nvPr/>
          </p:nvSpPr>
          <p:spPr>
            <a:xfrm>
              <a:off x="0" y="0"/>
              <a:ext cx="37463413" cy="21067713"/>
            </a:xfrm>
            <a:prstGeom prst="rect">
              <a:avLst/>
            </a:prstGeom>
            <a:noFill/>
            <a:ln w="2540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EC2A7A06-388C-350C-8808-215A10DB16C4}"/>
              </a:ext>
            </a:extLst>
          </p:cNvPr>
          <p:cNvSpPr txBox="1"/>
          <p:nvPr/>
        </p:nvSpPr>
        <p:spPr>
          <a:xfrm>
            <a:off x="541867" y="4741333"/>
            <a:ext cx="8297333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EA8745"/>
                </a:solidFill>
              </a:rPr>
              <a:t>Abstract</a:t>
            </a:r>
          </a:p>
          <a:p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Lorem ipsum dolor sit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consectetur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adipiscing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elit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sed do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eiusmod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tempor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incididunt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labore et dolore magna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aliqua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Ut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enim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ad minim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veniam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quis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nostrud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exercitation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ullamco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laboris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nisi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aliquip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ex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ea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commodo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consequat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Duis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aute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irure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dolor in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reprehenderit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voluptate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velit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esse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cillum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dolore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eu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fugiat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nulla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pariatur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Excepteur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sint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occaecat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cupidatat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non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proident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sunt in culpa qui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officia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deserunt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mollit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anim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id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est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laborum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8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44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C3B0F4C-83AA-9569-0DF8-E0111B0D1290}"/>
              </a:ext>
            </a:extLst>
          </p:cNvPr>
          <p:cNvSpPr txBox="1"/>
          <p:nvPr/>
        </p:nvSpPr>
        <p:spPr>
          <a:xfrm>
            <a:off x="541866" y="9956421"/>
            <a:ext cx="8297333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EA8745"/>
                </a:solidFill>
              </a:rPr>
              <a:t>Inquiry Justification</a:t>
            </a:r>
          </a:p>
          <a:p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Lorem ipsum dolor </a:t>
            </a:r>
            <a:b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sit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consectetur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adipiscing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elit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sed </a:t>
            </a:r>
          </a:p>
          <a:p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do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eiusmod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tempor</a:t>
            </a:r>
            <a:endParaRPr lang="en-US" sz="2800" b="0" i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incididunt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labore </a:t>
            </a:r>
          </a:p>
          <a:p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et dolore magna </a:t>
            </a:r>
          </a:p>
          <a:p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aliqua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Ut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enim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ad </a:t>
            </a:r>
          </a:p>
          <a:p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minim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veniam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quis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nostrud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exercitation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ullamco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laboris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nisi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aliquip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ex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ea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commodo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consequat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Duis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aute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irure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dolor in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reprehenderit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voluptate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velit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esse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cillum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dolore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eu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fugiat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nulla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pariatur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Excepteur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sint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occaecat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cupidatat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non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proident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sunt in culpa qui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officia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deserunt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mollit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anim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id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est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laborum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8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4400" b="1" dirty="0"/>
          </a:p>
        </p:txBody>
      </p:sp>
      <p:pic>
        <p:nvPicPr>
          <p:cNvPr id="37" name="Picture 36" descr="Aerial view of housing community">
            <a:extLst>
              <a:ext uri="{FF2B5EF4-FFF2-40B4-BE49-F238E27FC236}">
                <a16:creationId xmlns:a16="http://schemas.microsoft.com/office/drawing/2014/main" id="{30ABDD3A-16BF-1114-D950-3980CEFF43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2598" y="10773091"/>
            <a:ext cx="4946601" cy="3296445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6883F125-07FC-2EB0-CE93-700F88101539}"/>
              </a:ext>
            </a:extLst>
          </p:cNvPr>
          <p:cNvSpPr txBox="1"/>
          <p:nvPr/>
        </p:nvSpPr>
        <p:spPr>
          <a:xfrm>
            <a:off x="541866" y="17170072"/>
            <a:ext cx="8297333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EA8745"/>
                </a:solidFill>
              </a:rPr>
              <a:t>Research Question</a:t>
            </a:r>
          </a:p>
          <a:p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Lorem ipsum dolor sit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consectetur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adipiscing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elit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sed do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eiusmod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tempor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incididunt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labore et dolore magna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aliqua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Ut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enim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ad minim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veniam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quis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nostrud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exercitation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ullamco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laboris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nisi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aliquip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ex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ea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commodo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consequat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US" sz="44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5A0698B-F281-E380-FF05-3644BAE79154}"/>
              </a:ext>
            </a:extLst>
          </p:cNvPr>
          <p:cNvSpPr txBox="1"/>
          <p:nvPr/>
        </p:nvSpPr>
        <p:spPr>
          <a:xfrm>
            <a:off x="9692523" y="4741332"/>
            <a:ext cx="829733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EA8745"/>
                </a:solidFill>
              </a:rPr>
              <a:t>Background and Data</a:t>
            </a:r>
          </a:p>
          <a:p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Lorem ipsum dolor sit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consectetur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adipiscing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elit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sed do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eiusmod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tempor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incididunt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labore et dolore magna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aliqua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US" sz="4400" b="1" dirty="0"/>
          </a:p>
        </p:txBody>
      </p:sp>
      <p:graphicFrame>
        <p:nvGraphicFramePr>
          <p:cNvPr id="41" name="Chart 40">
            <a:extLst>
              <a:ext uri="{FF2B5EF4-FFF2-40B4-BE49-F238E27FC236}">
                <a16:creationId xmlns:a16="http://schemas.microsoft.com/office/drawing/2014/main" id="{81DCA2EB-A144-FB47-BA12-1F3FE82244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5915279"/>
              </p:ext>
            </p:extLst>
          </p:nvPr>
        </p:nvGraphicFramePr>
        <p:xfrm>
          <a:off x="10050051" y="15240567"/>
          <a:ext cx="7624498" cy="5082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5" name="Chart 44">
            <a:extLst>
              <a:ext uri="{FF2B5EF4-FFF2-40B4-BE49-F238E27FC236}">
                <a16:creationId xmlns:a16="http://schemas.microsoft.com/office/drawing/2014/main" id="{059B3CB0-6935-62BB-D120-A747B185DC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40626767"/>
              </p:ext>
            </p:extLst>
          </p:nvPr>
        </p:nvGraphicFramePr>
        <p:xfrm>
          <a:off x="10028940" y="7465914"/>
          <a:ext cx="7624499" cy="5082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6" name="TextBox 45">
            <a:extLst>
              <a:ext uri="{FF2B5EF4-FFF2-40B4-BE49-F238E27FC236}">
                <a16:creationId xmlns:a16="http://schemas.microsoft.com/office/drawing/2014/main" id="{44BBC3C7-AE11-DC27-95DD-9D8D8F7540D3}"/>
              </a:ext>
            </a:extLst>
          </p:cNvPr>
          <p:cNvSpPr txBox="1"/>
          <p:nvPr/>
        </p:nvSpPr>
        <p:spPr>
          <a:xfrm>
            <a:off x="9713633" y="12882674"/>
            <a:ext cx="829733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28B45"/>
                </a:solidFill>
              </a:rPr>
              <a:t>Background and Data</a:t>
            </a:r>
          </a:p>
          <a:p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Lorem ipsum dolor sit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consectetur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adipiscing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elit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sed do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eiusmod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tempor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incididunt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labore et dolore magna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aliqua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US" sz="4400" b="1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599DA6D-9EFE-A1C9-5136-DA508AB18E84}"/>
              </a:ext>
            </a:extLst>
          </p:cNvPr>
          <p:cNvSpPr txBox="1"/>
          <p:nvPr/>
        </p:nvSpPr>
        <p:spPr>
          <a:xfrm>
            <a:off x="18916908" y="4741332"/>
            <a:ext cx="8297333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EA8745"/>
                </a:solidFill>
              </a:rPr>
              <a:t>Results</a:t>
            </a:r>
          </a:p>
          <a:p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Lorem ipsum dolor sit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consectetur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adipiscing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elit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sed do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eiusmod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tempor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incididunt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labore et dolore magna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aliqua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Ut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enim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ad minim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veniam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quis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nostrud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exercitation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ullamco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laboris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nisi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aliquip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ex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ea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commodo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consequat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Duis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aute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irure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dolor in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reprehenderit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voluptate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velit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esse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cillum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dolore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eu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fugiat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nulla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pariatur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Excepteur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sint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occaecat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cupidatat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non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proident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sunt in culpa qui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officia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deserunt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mollit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anim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id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est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laborum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8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4400" b="1" dirty="0"/>
          </a:p>
        </p:txBody>
      </p:sp>
      <p:pic>
        <p:nvPicPr>
          <p:cNvPr id="49" name="Picture 48" descr="Professional in an office">
            <a:extLst>
              <a:ext uri="{FF2B5EF4-FFF2-40B4-BE49-F238E27FC236}">
                <a16:creationId xmlns:a16="http://schemas.microsoft.com/office/drawing/2014/main" id="{C86339AB-485F-C2EB-BA83-E8BF2F8990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16908" y="9924131"/>
            <a:ext cx="4898976" cy="3257859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11A1A842-6EBE-952F-0143-17E9FB904BFB}"/>
              </a:ext>
            </a:extLst>
          </p:cNvPr>
          <p:cNvSpPr txBox="1"/>
          <p:nvPr/>
        </p:nvSpPr>
        <p:spPr>
          <a:xfrm>
            <a:off x="23895709" y="10591685"/>
            <a:ext cx="356328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Lorem ipsum dolor sit </a:t>
            </a:r>
            <a:r>
              <a:rPr lang="en-US" sz="20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en-US" sz="20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consectetur</a:t>
            </a:r>
            <a:r>
              <a:rPr lang="en-US" sz="20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adipiscing</a:t>
            </a:r>
            <a:r>
              <a:rPr lang="en-US" sz="20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elit</a:t>
            </a:r>
            <a:r>
              <a:rPr lang="en-US" sz="20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sed do </a:t>
            </a:r>
            <a:r>
              <a:rPr lang="en-US" sz="20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eiusmod</a:t>
            </a:r>
            <a:r>
              <a:rPr lang="en-US" sz="20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tempor</a:t>
            </a:r>
            <a:r>
              <a:rPr lang="en-US" sz="20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incididunt</a:t>
            </a:r>
            <a:r>
              <a:rPr lang="en-US" sz="20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en-US" sz="20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labore et dolore magna </a:t>
            </a:r>
            <a:r>
              <a:rPr lang="en-US" sz="20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aliqua</a:t>
            </a:r>
            <a:r>
              <a:rPr lang="en-US" sz="20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US" sz="3600" b="1" dirty="0"/>
          </a:p>
          <a:p>
            <a:endParaRPr lang="en-US" dirty="0"/>
          </a:p>
        </p:txBody>
      </p:sp>
      <p:pic>
        <p:nvPicPr>
          <p:cNvPr id="52" name="Picture 51" descr="Women holding hands">
            <a:extLst>
              <a:ext uri="{FF2B5EF4-FFF2-40B4-BE49-F238E27FC236}">
                <a16:creationId xmlns:a16="http://schemas.microsoft.com/office/drawing/2014/main" id="{A45C0F15-075D-0BF8-8DD5-3A74156D00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315265" y="13782806"/>
            <a:ext cx="4898976" cy="2924761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C8525B80-2B4B-C43F-9DF4-FE0407434A57}"/>
              </a:ext>
            </a:extLst>
          </p:cNvPr>
          <p:cNvSpPr txBox="1"/>
          <p:nvPr/>
        </p:nvSpPr>
        <p:spPr>
          <a:xfrm>
            <a:off x="18731706" y="14069536"/>
            <a:ext cx="3398357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Lorem ipsum dolor sit </a:t>
            </a:r>
            <a:r>
              <a:rPr lang="en-US" sz="20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en-US" sz="20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consectetur</a:t>
            </a:r>
            <a:r>
              <a:rPr lang="en-US" sz="20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adipiscing</a:t>
            </a:r>
            <a:r>
              <a:rPr lang="en-US" sz="20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elit</a:t>
            </a:r>
            <a:r>
              <a:rPr lang="en-US" sz="20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sed do </a:t>
            </a:r>
            <a:r>
              <a:rPr lang="en-US" sz="20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eiusmod</a:t>
            </a:r>
            <a:r>
              <a:rPr lang="en-US" sz="20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tempor</a:t>
            </a:r>
            <a:r>
              <a:rPr lang="en-US" sz="20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incididunt</a:t>
            </a:r>
            <a:r>
              <a:rPr lang="en-US" sz="20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en-US" sz="20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labore et dolore magna </a:t>
            </a:r>
            <a:r>
              <a:rPr lang="en-US" sz="20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aliqua</a:t>
            </a:r>
            <a:r>
              <a:rPr lang="en-US" sz="20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US" sz="3600" b="1" dirty="0"/>
          </a:p>
          <a:p>
            <a:endParaRPr lang="en-US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A06EB7F-19E5-D62B-6BE6-36D71C57A00F}"/>
              </a:ext>
            </a:extLst>
          </p:cNvPr>
          <p:cNvSpPr txBox="1"/>
          <p:nvPr/>
        </p:nvSpPr>
        <p:spPr>
          <a:xfrm>
            <a:off x="18831762" y="13181990"/>
            <a:ext cx="292300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Caption for Fig. 1</a:t>
            </a:r>
            <a:endParaRPr lang="en-US" sz="3600" b="1" dirty="0"/>
          </a:p>
          <a:p>
            <a:endParaRPr lang="en-US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9378B12-8085-9471-3501-FD233B557467}"/>
              </a:ext>
            </a:extLst>
          </p:cNvPr>
          <p:cNvSpPr txBox="1"/>
          <p:nvPr/>
        </p:nvSpPr>
        <p:spPr>
          <a:xfrm>
            <a:off x="24291235" y="16831518"/>
            <a:ext cx="292300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Caption for Fig. 2</a:t>
            </a:r>
            <a:endParaRPr lang="en-US" sz="3600" b="1" dirty="0"/>
          </a:p>
          <a:p>
            <a:pPr algn="r"/>
            <a:endParaRPr lang="en-US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5C1B15B-0540-42B1-B3E3-E12AAB727C11}"/>
              </a:ext>
            </a:extLst>
          </p:cNvPr>
          <p:cNvSpPr txBox="1"/>
          <p:nvPr/>
        </p:nvSpPr>
        <p:spPr>
          <a:xfrm>
            <a:off x="18731706" y="17435391"/>
            <a:ext cx="8297333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EA8745"/>
                </a:solidFill>
              </a:rPr>
              <a:t>Conclusion</a:t>
            </a:r>
          </a:p>
          <a:p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Lorem ipsum dolor sit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consectetur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adipiscing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elit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sed do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eiusmod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tempor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incididunt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labore et dolore magna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aliqua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Ut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enim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ad minim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veniam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quis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nostrud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exercitation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ullamco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laboris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nisi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aliquip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ex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ea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commodo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consequat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US" sz="4400" b="1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6088B48-2F29-000A-1B90-D32CFB65173D}"/>
              </a:ext>
            </a:extLst>
          </p:cNvPr>
          <p:cNvSpPr txBox="1"/>
          <p:nvPr/>
        </p:nvSpPr>
        <p:spPr>
          <a:xfrm>
            <a:off x="579373" y="1058686"/>
            <a:ext cx="1802379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rgbClr val="EA8745"/>
                </a:solidFill>
              </a:rPr>
              <a:t>Poster Title</a:t>
            </a:r>
          </a:p>
          <a:p>
            <a:r>
              <a:rPr lang="en-US" sz="3600" b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Author Names and Affiliations</a:t>
            </a:r>
          </a:p>
          <a:p>
            <a:r>
              <a:rPr lang="en-US" sz="3600" i="1" dirty="0">
                <a:latin typeface="Calibri" panose="020F0502020204030204" pitchFamily="34" charset="0"/>
                <a:cs typeface="Calibri" panose="020F0502020204030204" pitchFamily="34" charset="0"/>
              </a:rPr>
              <a:t>School or Lab Name</a:t>
            </a:r>
          </a:p>
        </p:txBody>
      </p:sp>
      <p:pic>
        <p:nvPicPr>
          <p:cNvPr id="58" name="Picture 57" descr="Portrait of smiling nurse in scrubs">
            <a:extLst>
              <a:ext uri="{FF2B5EF4-FFF2-40B4-BE49-F238E27FC236}">
                <a16:creationId xmlns:a16="http://schemas.microsoft.com/office/drawing/2014/main" id="{1E897CE1-7DA8-CE49-37E2-6E4B4911212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20" r="17660"/>
          <a:stretch/>
        </p:blipFill>
        <p:spPr>
          <a:xfrm>
            <a:off x="27943711" y="1681630"/>
            <a:ext cx="3357317" cy="3913932"/>
          </a:xfrm>
          <a:prstGeom prst="rect">
            <a:avLst/>
          </a:prstGeom>
        </p:spPr>
      </p:pic>
      <p:pic>
        <p:nvPicPr>
          <p:cNvPr id="59" name="Picture 58" descr="Portrait of woman in tan hat">
            <a:extLst>
              <a:ext uri="{FF2B5EF4-FFF2-40B4-BE49-F238E27FC236}">
                <a16:creationId xmlns:a16="http://schemas.microsoft.com/office/drawing/2014/main" id="{30463B48-F683-00ED-90F5-972E56457FAE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30" t="-941" r="19930" b="677"/>
          <a:stretch/>
        </p:blipFill>
        <p:spPr>
          <a:xfrm>
            <a:off x="27943710" y="6031270"/>
            <a:ext cx="3357317" cy="3913931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B2EDC24D-F6DB-3363-438E-A8C1D8B10645}"/>
              </a:ext>
            </a:extLst>
          </p:cNvPr>
          <p:cNvSpPr txBox="1"/>
          <p:nvPr/>
        </p:nvSpPr>
        <p:spPr>
          <a:xfrm>
            <a:off x="27943711" y="606559"/>
            <a:ext cx="52866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</a:rPr>
              <a:t>Meet the Authors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09131B8-90C9-4ABA-1F85-9DC395B93810}"/>
              </a:ext>
            </a:extLst>
          </p:cNvPr>
          <p:cNvSpPr txBox="1"/>
          <p:nvPr/>
        </p:nvSpPr>
        <p:spPr>
          <a:xfrm>
            <a:off x="31568034" y="1681630"/>
            <a:ext cx="539037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Lorem ipsum</a:t>
            </a:r>
          </a:p>
          <a:p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Lorem ipsum dolor sit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consectetur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adipiscing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elit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sed do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eiusmod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tempor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incididunt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labore et dolore magna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aliqua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Ut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enim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ad minim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veniam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quis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nostrud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exercitation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ullamco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laboris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nisi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aliquip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ex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ea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commodo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consequat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BF8C31BA-CDC0-14B8-88F4-AB40DD634EB2}"/>
              </a:ext>
            </a:extLst>
          </p:cNvPr>
          <p:cNvSpPr txBox="1"/>
          <p:nvPr/>
        </p:nvSpPr>
        <p:spPr>
          <a:xfrm>
            <a:off x="31589479" y="6031270"/>
            <a:ext cx="539037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Lorem ipsum</a:t>
            </a:r>
          </a:p>
          <a:p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Lorem ipsum dolor sit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consectetur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adipiscing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elit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sed do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eiusmod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tempor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incididunt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labore et dolore magna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aliqua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Ut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enim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ad minim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veniam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quis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nostrud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exercitation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ullamco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laboris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nisi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aliquip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ex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ea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commodo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consequat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5F7B11A-8E80-D7D4-B1D5-03B67FD53432}"/>
              </a:ext>
            </a:extLst>
          </p:cNvPr>
          <p:cNvSpPr txBox="1"/>
          <p:nvPr/>
        </p:nvSpPr>
        <p:spPr>
          <a:xfrm>
            <a:off x="28019928" y="10858276"/>
            <a:ext cx="890161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References</a:t>
            </a:r>
          </a:p>
          <a:p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Lorem ipsum dolor sit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consectetur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adipiscing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elit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sed do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eiusmod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tempor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incididunt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labore et dolore magna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aliqua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Ut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enim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ad minim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veniam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quis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nostrud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exercitation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ullamco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laboris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nisi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aliquip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ex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ea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commodo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consequat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Duis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aute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irure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dolor in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reprehenderit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voluptate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velit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esse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cillum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dolore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eu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fugiat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nulla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pariatur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Excepteur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sint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occaecat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cupidatat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non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proident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sunt in culpa qui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officia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deserunt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mollit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anim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id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est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laborum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800" i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FE137B7-0A17-9A09-DC38-8F6A73782CE0}"/>
              </a:ext>
            </a:extLst>
          </p:cNvPr>
          <p:cNvSpPr txBox="1"/>
          <p:nvPr/>
        </p:nvSpPr>
        <p:spPr>
          <a:xfrm>
            <a:off x="28010612" y="15425548"/>
            <a:ext cx="890161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Contact Us</a:t>
            </a:r>
          </a:p>
          <a:p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Lorem ipsum dolor sit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consectetur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adipiscing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elit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sed do </a:t>
            </a:r>
          </a:p>
          <a:p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eiusmod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tempor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incididunt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labore </a:t>
            </a:r>
          </a:p>
          <a:p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et dolore magna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aliqua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Ut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enim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ad </a:t>
            </a:r>
          </a:p>
          <a:p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minim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veniam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quis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nostrud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exercitation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ullamco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laboris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nisi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aliquip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ex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ea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commodo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consequat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Duis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aute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irure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dolor in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reprehenderit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voluptate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velit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esse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cillum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dolore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eu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fugiat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nulla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pariatur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US" sz="4400" b="1" dirty="0">
              <a:solidFill>
                <a:schemeClr val="bg1"/>
              </a:solidFill>
            </a:endParaRPr>
          </a:p>
        </p:txBody>
      </p:sp>
      <p:pic>
        <p:nvPicPr>
          <p:cNvPr id="67" name="Graphic 66" descr="Qr Code with solid fill">
            <a:extLst>
              <a:ext uri="{FF2B5EF4-FFF2-40B4-BE49-F238E27FC236}">
                <a16:creationId xmlns:a16="http://schemas.microsoft.com/office/drawing/2014/main" id="{CA3502CA-8404-377C-7F4D-C907A8FC10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3179203" y="15875287"/>
            <a:ext cx="4178833" cy="4178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8821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7085</TotalTime>
  <Words>665</Words>
  <Application>Microsoft Macintosh PowerPoint</Application>
  <PresentationFormat>Custom</PresentationFormat>
  <Paragraphs>49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Kathrynn Phillippe</dc:creator>
  <cp:lastModifiedBy>ePBStaffLaptops</cp:lastModifiedBy>
  <cp:revision>8</cp:revision>
  <dcterms:created xsi:type="dcterms:W3CDTF">2022-12-14T16:33:07Z</dcterms:created>
  <dcterms:modified xsi:type="dcterms:W3CDTF">2026-08-04T14:32:02Z</dcterms:modified>
</cp:coreProperties>
</file>