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37463413" cy="21067713"/>
  <p:notesSz cx="6858000" cy="9144000"/>
  <p:defaultTextStyle>
    <a:defPPr>
      <a:defRPr lang="en-US"/>
    </a:defPPr>
    <a:lvl1pPr marL="0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1pPr>
    <a:lvl2pPr marL="1404747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2pPr>
    <a:lvl3pPr marL="2809494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3pPr>
    <a:lvl4pPr marL="4214241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4pPr>
    <a:lvl5pPr marL="5618988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5pPr>
    <a:lvl6pPr marL="7023735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6pPr>
    <a:lvl7pPr marL="8428482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7pPr>
    <a:lvl8pPr marL="9833229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8pPr>
    <a:lvl9pPr marL="11237976" algn="l" defTabSz="2809494" rtl="0" eaLnBrk="1" latinLnBrk="0" hangingPunct="1">
      <a:defRPr sz="55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B5B"/>
    <a:srgbClr val="17344A"/>
    <a:srgbClr val="2B5874"/>
    <a:srgbClr val="819DAE"/>
    <a:srgbClr val="D6E1E8"/>
    <a:srgbClr val="4C99D1"/>
    <a:srgbClr val="E78949"/>
    <a:srgbClr val="E9E6DE"/>
    <a:srgbClr val="FDE9E8"/>
    <a:srgbClr val="F15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1"/>
    <p:restoredTop sz="94707"/>
  </p:normalViewPr>
  <p:slideViewPr>
    <p:cSldViewPr snapToGrid="0" snapToObjects="1">
      <p:cViewPr varScale="1">
        <p:scale>
          <a:sx n="23" d="100"/>
          <a:sy n="23" d="100"/>
        </p:scale>
        <p:origin x="360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9B5EAC-92AE-D04B-A807-724C6D1C542D}" type="doc">
      <dgm:prSet loTypeId="urn:microsoft.com/office/officeart/2008/layout/TitlePictureLineup" loCatId="process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55D6CFF-6CA7-8647-8DB4-13FCD8BF576F}">
      <dgm:prSet phldrT="[Text]" custT="1"/>
      <dgm:spPr>
        <a:solidFill>
          <a:srgbClr val="E9E6DE"/>
        </a:solidFill>
      </dgm:spPr>
      <dgm:t>
        <a:bodyPr/>
        <a:lstStyle/>
        <a:p>
          <a:r>
            <a:rPr lang="en-US" sz="60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gm:t>
    </dgm:pt>
    <dgm:pt modelId="{C75339FA-6FD1-8540-99E0-CCCFCDCBA482}" type="parTrans" cxnId="{96527733-C041-504A-971C-F99819E735A2}">
      <dgm:prSet/>
      <dgm:spPr/>
      <dgm:t>
        <a:bodyPr/>
        <a:lstStyle/>
        <a:p>
          <a:endParaRPr lang="en-US"/>
        </a:p>
      </dgm:t>
    </dgm:pt>
    <dgm:pt modelId="{3100FEAD-C394-464F-BFF9-4D9523A40160}" type="sibTrans" cxnId="{96527733-C041-504A-971C-F99819E735A2}">
      <dgm:prSet/>
      <dgm:spPr/>
      <dgm:t>
        <a:bodyPr/>
        <a:lstStyle/>
        <a:p>
          <a:endParaRPr lang="en-US"/>
        </a:p>
      </dgm:t>
    </dgm:pt>
    <dgm:pt modelId="{669D2A76-31F1-8446-9CA3-C3DF87B54926}">
      <dgm:prSet phldrT="[Text]" custT="1"/>
      <dgm:spPr>
        <a:solidFill>
          <a:srgbClr val="E9E6DE"/>
        </a:solidFill>
      </dgm:spPr>
      <dgm:t>
        <a:bodyPr/>
        <a:lstStyle/>
        <a:p>
          <a:r>
            <a:rPr lang="en-US" sz="60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gm:t>
    </dgm:pt>
    <dgm:pt modelId="{140013B6-CB15-1543-A667-5EBB9B3022D9}" type="parTrans" cxnId="{02AA4825-9BDA-604A-B359-27A4429850B6}">
      <dgm:prSet/>
      <dgm:spPr/>
      <dgm:t>
        <a:bodyPr/>
        <a:lstStyle/>
        <a:p>
          <a:endParaRPr lang="en-US"/>
        </a:p>
      </dgm:t>
    </dgm:pt>
    <dgm:pt modelId="{AB55A23E-AEDA-BE4C-A849-70B8DB07824C}" type="sibTrans" cxnId="{02AA4825-9BDA-604A-B359-27A4429850B6}">
      <dgm:prSet/>
      <dgm:spPr/>
      <dgm:t>
        <a:bodyPr/>
        <a:lstStyle/>
        <a:p>
          <a:endParaRPr lang="en-US"/>
        </a:p>
      </dgm:t>
    </dgm:pt>
    <dgm:pt modelId="{FBC4AF75-E386-1B48-883A-76ECEE4F767D}">
      <dgm:prSet phldrT="[Text]" custT="1"/>
      <dgm:spPr>
        <a:solidFill>
          <a:srgbClr val="E9E6DE"/>
        </a:solidFill>
      </dgm:spPr>
      <dgm:t>
        <a:bodyPr/>
        <a:lstStyle/>
        <a:p>
          <a:r>
            <a:rPr lang="en-US" sz="60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gm:t>
    </dgm:pt>
    <dgm:pt modelId="{E0BF73B2-7930-1E45-8976-D9804978D9E1}" type="parTrans" cxnId="{2234CFD9-F02A-9947-98C2-D13BC4B79C4E}">
      <dgm:prSet/>
      <dgm:spPr/>
      <dgm:t>
        <a:bodyPr/>
        <a:lstStyle/>
        <a:p>
          <a:endParaRPr lang="en-US"/>
        </a:p>
      </dgm:t>
    </dgm:pt>
    <dgm:pt modelId="{69F59955-8FE8-5E4A-BFC9-1C9219E42FA7}" type="sibTrans" cxnId="{2234CFD9-F02A-9947-98C2-D13BC4B79C4E}">
      <dgm:prSet/>
      <dgm:spPr/>
      <dgm:t>
        <a:bodyPr/>
        <a:lstStyle/>
        <a:p>
          <a:endParaRPr lang="en-US"/>
        </a:p>
      </dgm:t>
    </dgm:pt>
    <dgm:pt modelId="{A1DF3199-84C0-924D-B762-7350972BE9A3}">
      <dgm:prSet custT="1"/>
      <dgm:spPr>
        <a:solidFill>
          <a:srgbClr val="E9E6DE"/>
        </a:solidFill>
      </dgm:spPr>
      <dgm:t>
        <a:bodyPr/>
        <a:lstStyle/>
        <a:p>
          <a:r>
            <a:rPr lang="en-US" sz="60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gm:t>
    </dgm:pt>
    <dgm:pt modelId="{EEB73AF9-4B58-6A4D-8D67-E125993A8FCE}" type="parTrans" cxnId="{95BC28F5-E9DC-8442-9D1C-799001938C08}">
      <dgm:prSet/>
      <dgm:spPr/>
      <dgm:t>
        <a:bodyPr/>
        <a:lstStyle/>
        <a:p>
          <a:endParaRPr lang="en-US"/>
        </a:p>
      </dgm:t>
    </dgm:pt>
    <dgm:pt modelId="{DA69322B-3C7E-584E-8C1A-D85F5E46672F}" type="sibTrans" cxnId="{95BC28F5-E9DC-8442-9D1C-799001938C08}">
      <dgm:prSet/>
      <dgm:spPr/>
      <dgm:t>
        <a:bodyPr/>
        <a:lstStyle/>
        <a:p>
          <a:endParaRPr lang="en-US"/>
        </a:p>
      </dgm:t>
    </dgm:pt>
    <dgm:pt modelId="{622B13CC-5C1D-1747-B015-B7E37B9E77C8}" type="pres">
      <dgm:prSet presAssocID="{E59B5EAC-92AE-D04B-A807-724C6D1C542D}" presName="Name0" presStyleCnt="0">
        <dgm:presLayoutVars>
          <dgm:dir/>
        </dgm:presLayoutVars>
      </dgm:prSet>
      <dgm:spPr/>
    </dgm:pt>
    <dgm:pt modelId="{AD700FB5-CF7A-774F-ABD8-9CB1229E50BE}" type="pres">
      <dgm:prSet presAssocID="{455D6CFF-6CA7-8647-8DB4-13FCD8BF576F}" presName="composite" presStyleCnt="0"/>
      <dgm:spPr/>
    </dgm:pt>
    <dgm:pt modelId="{9FFA1139-3B69-1F45-BC95-B72A6AF970D2}" type="pres">
      <dgm:prSet presAssocID="{455D6CFF-6CA7-8647-8DB4-13FCD8BF576F}" presName="Accent" presStyleLbl="alignAcc1" presStyleIdx="0" presStyleCnt="4"/>
      <dgm:spPr/>
    </dgm:pt>
    <dgm:pt modelId="{E38972F5-992B-4E49-8B59-5FADAC338906}" type="pres">
      <dgm:prSet presAssocID="{455D6CFF-6CA7-8647-8DB4-13FCD8BF576F}" presName="Image" presStyleLbl="node1" presStyleIdx="0" presStyleCnt="4"/>
      <dgm:spPr/>
    </dgm:pt>
    <dgm:pt modelId="{EAEFDCAF-E84C-984F-8574-D25BE46382FE}" type="pres">
      <dgm:prSet presAssocID="{455D6CFF-6CA7-8647-8DB4-13FCD8BF576F}" presName="Child" presStyleLbl="revTx" presStyleIdx="0" presStyleCnt="4">
        <dgm:presLayoutVars>
          <dgm:bulletEnabled val="1"/>
        </dgm:presLayoutVars>
      </dgm:prSet>
      <dgm:spPr/>
    </dgm:pt>
    <dgm:pt modelId="{1D8CADF1-BF63-A949-95DE-C5AA5A60C1A0}" type="pres">
      <dgm:prSet presAssocID="{455D6CFF-6CA7-8647-8DB4-13FCD8BF576F}" presName="Parent" presStyleLbl="alignNode1" presStyleIdx="0" presStyleCnt="4">
        <dgm:presLayoutVars>
          <dgm:bulletEnabled val="1"/>
        </dgm:presLayoutVars>
      </dgm:prSet>
      <dgm:spPr/>
    </dgm:pt>
    <dgm:pt modelId="{C6797F44-E1C7-744C-B3A5-FEA6EF8B2E49}" type="pres">
      <dgm:prSet presAssocID="{3100FEAD-C394-464F-BFF9-4D9523A40160}" presName="sibTrans" presStyleCnt="0"/>
      <dgm:spPr/>
    </dgm:pt>
    <dgm:pt modelId="{B26B8104-895E-D243-971E-8CDFCCA4C752}" type="pres">
      <dgm:prSet presAssocID="{669D2A76-31F1-8446-9CA3-C3DF87B54926}" presName="composite" presStyleCnt="0"/>
      <dgm:spPr/>
    </dgm:pt>
    <dgm:pt modelId="{BF450413-BF58-7E44-928B-D04C4BF25029}" type="pres">
      <dgm:prSet presAssocID="{669D2A76-31F1-8446-9CA3-C3DF87B54926}" presName="Accent" presStyleLbl="alignAcc1" presStyleIdx="1" presStyleCnt="4"/>
      <dgm:spPr/>
    </dgm:pt>
    <dgm:pt modelId="{6F266AEA-860C-CC4E-8096-0D8C9873EAB2}" type="pres">
      <dgm:prSet presAssocID="{669D2A76-31F1-8446-9CA3-C3DF87B54926}" presName="Image" presStyleLbl="node1" presStyleIdx="1" presStyleCnt="4"/>
      <dgm:spPr/>
    </dgm:pt>
    <dgm:pt modelId="{C80C75E6-67E9-574D-B1FA-72521EABEF34}" type="pres">
      <dgm:prSet presAssocID="{669D2A76-31F1-8446-9CA3-C3DF87B54926}" presName="Child" presStyleLbl="revTx" presStyleIdx="1" presStyleCnt="4">
        <dgm:presLayoutVars>
          <dgm:bulletEnabled val="1"/>
        </dgm:presLayoutVars>
      </dgm:prSet>
      <dgm:spPr/>
    </dgm:pt>
    <dgm:pt modelId="{25E2B391-5F6C-AF42-9B7F-6E20618237E2}" type="pres">
      <dgm:prSet presAssocID="{669D2A76-31F1-8446-9CA3-C3DF87B54926}" presName="Parent" presStyleLbl="alignNode1" presStyleIdx="1" presStyleCnt="4">
        <dgm:presLayoutVars>
          <dgm:bulletEnabled val="1"/>
        </dgm:presLayoutVars>
      </dgm:prSet>
      <dgm:spPr/>
    </dgm:pt>
    <dgm:pt modelId="{5E8AA808-A023-344F-8E34-7450BA0244DE}" type="pres">
      <dgm:prSet presAssocID="{AB55A23E-AEDA-BE4C-A849-70B8DB07824C}" presName="sibTrans" presStyleCnt="0"/>
      <dgm:spPr/>
    </dgm:pt>
    <dgm:pt modelId="{595ABD55-E025-DD46-A819-3F050DAC0EEB}" type="pres">
      <dgm:prSet presAssocID="{FBC4AF75-E386-1B48-883A-76ECEE4F767D}" presName="composite" presStyleCnt="0"/>
      <dgm:spPr/>
    </dgm:pt>
    <dgm:pt modelId="{01374F65-A9EC-C84B-A2F6-966655411921}" type="pres">
      <dgm:prSet presAssocID="{FBC4AF75-E386-1B48-883A-76ECEE4F767D}" presName="Accent" presStyleLbl="alignAcc1" presStyleIdx="2" presStyleCnt="4"/>
      <dgm:spPr/>
    </dgm:pt>
    <dgm:pt modelId="{9C39FEAE-B88A-8F44-A25D-70838CCE0A50}" type="pres">
      <dgm:prSet presAssocID="{FBC4AF75-E386-1B48-883A-76ECEE4F767D}" presName="Image" presStyleLbl="node1" presStyleIdx="2" presStyleCnt="4"/>
      <dgm:spPr/>
    </dgm:pt>
    <dgm:pt modelId="{126DED9C-BCBC-A54A-ACC8-09D0C4BD717C}" type="pres">
      <dgm:prSet presAssocID="{FBC4AF75-E386-1B48-883A-76ECEE4F767D}" presName="Child" presStyleLbl="revTx" presStyleIdx="2" presStyleCnt="4">
        <dgm:presLayoutVars>
          <dgm:bulletEnabled val="1"/>
        </dgm:presLayoutVars>
      </dgm:prSet>
      <dgm:spPr/>
    </dgm:pt>
    <dgm:pt modelId="{2FDA95F4-91E7-A34C-B975-E0B429B33167}" type="pres">
      <dgm:prSet presAssocID="{FBC4AF75-E386-1B48-883A-76ECEE4F767D}" presName="Parent" presStyleLbl="alignNode1" presStyleIdx="2" presStyleCnt="4">
        <dgm:presLayoutVars>
          <dgm:bulletEnabled val="1"/>
        </dgm:presLayoutVars>
      </dgm:prSet>
      <dgm:spPr/>
    </dgm:pt>
    <dgm:pt modelId="{BB014E22-AAF6-4F48-B773-020E65F16108}" type="pres">
      <dgm:prSet presAssocID="{69F59955-8FE8-5E4A-BFC9-1C9219E42FA7}" presName="sibTrans" presStyleCnt="0"/>
      <dgm:spPr/>
    </dgm:pt>
    <dgm:pt modelId="{462484F6-9B05-D949-B264-9B7F961AF05E}" type="pres">
      <dgm:prSet presAssocID="{A1DF3199-84C0-924D-B762-7350972BE9A3}" presName="composite" presStyleCnt="0"/>
      <dgm:spPr/>
    </dgm:pt>
    <dgm:pt modelId="{30BC2EBC-829A-DB46-8F54-73D65227D92A}" type="pres">
      <dgm:prSet presAssocID="{A1DF3199-84C0-924D-B762-7350972BE9A3}" presName="Accent" presStyleLbl="alignAcc1" presStyleIdx="3" presStyleCnt="4"/>
      <dgm:spPr/>
    </dgm:pt>
    <dgm:pt modelId="{D7EEFBD0-59D3-B448-B803-0A82F424CDEA}" type="pres">
      <dgm:prSet presAssocID="{A1DF3199-84C0-924D-B762-7350972BE9A3}" presName="Image" presStyleLbl="node1" presStyleIdx="3" presStyleCnt="4"/>
      <dgm:spPr/>
    </dgm:pt>
    <dgm:pt modelId="{1CA520C7-4BBA-4B4B-B78F-739860DA9B27}" type="pres">
      <dgm:prSet presAssocID="{A1DF3199-84C0-924D-B762-7350972BE9A3}" presName="Child" presStyleLbl="revTx" presStyleIdx="3" presStyleCnt="4">
        <dgm:presLayoutVars>
          <dgm:bulletEnabled val="1"/>
        </dgm:presLayoutVars>
      </dgm:prSet>
      <dgm:spPr/>
    </dgm:pt>
    <dgm:pt modelId="{53BBF420-4C9D-1348-9CC2-E6C85A7A3FBD}" type="pres">
      <dgm:prSet presAssocID="{A1DF3199-84C0-924D-B762-7350972BE9A3}" presName="Parent" presStyleLbl="alignNode1" presStyleIdx="3" presStyleCnt="4">
        <dgm:presLayoutVars>
          <dgm:bulletEnabled val="1"/>
        </dgm:presLayoutVars>
      </dgm:prSet>
      <dgm:spPr/>
    </dgm:pt>
  </dgm:ptLst>
  <dgm:cxnLst>
    <dgm:cxn modelId="{38192E1F-4B83-A849-9873-9954B7AA1257}" type="presOf" srcId="{A1DF3199-84C0-924D-B762-7350972BE9A3}" destId="{53BBF420-4C9D-1348-9CC2-E6C85A7A3FBD}" srcOrd="0" destOrd="0" presId="urn:microsoft.com/office/officeart/2008/layout/TitlePictureLineup"/>
    <dgm:cxn modelId="{02AA4825-9BDA-604A-B359-27A4429850B6}" srcId="{E59B5EAC-92AE-D04B-A807-724C6D1C542D}" destId="{669D2A76-31F1-8446-9CA3-C3DF87B54926}" srcOrd="1" destOrd="0" parTransId="{140013B6-CB15-1543-A667-5EBB9B3022D9}" sibTransId="{AB55A23E-AEDA-BE4C-A849-70B8DB07824C}"/>
    <dgm:cxn modelId="{5EE2D22F-CC52-834E-B47F-63EC44A295B5}" type="presOf" srcId="{669D2A76-31F1-8446-9CA3-C3DF87B54926}" destId="{25E2B391-5F6C-AF42-9B7F-6E20618237E2}" srcOrd="0" destOrd="0" presId="urn:microsoft.com/office/officeart/2008/layout/TitlePictureLineup"/>
    <dgm:cxn modelId="{96527733-C041-504A-971C-F99819E735A2}" srcId="{E59B5EAC-92AE-D04B-A807-724C6D1C542D}" destId="{455D6CFF-6CA7-8647-8DB4-13FCD8BF576F}" srcOrd="0" destOrd="0" parTransId="{C75339FA-6FD1-8540-99E0-CCCFCDCBA482}" sibTransId="{3100FEAD-C394-464F-BFF9-4D9523A40160}"/>
    <dgm:cxn modelId="{20C7F5B1-7835-B946-86F2-79D0E0C2FCA0}" type="presOf" srcId="{FBC4AF75-E386-1B48-883A-76ECEE4F767D}" destId="{2FDA95F4-91E7-A34C-B975-E0B429B33167}" srcOrd="0" destOrd="0" presId="urn:microsoft.com/office/officeart/2008/layout/TitlePictureLineup"/>
    <dgm:cxn modelId="{1379D4C1-5DFE-F24E-9484-F0A9DBFF33FE}" type="presOf" srcId="{455D6CFF-6CA7-8647-8DB4-13FCD8BF576F}" destId="{1D8CADF1-BF63-A949-95DE-C5AA5A60C1A0}" srcOrd="0" destOrd="0" presId="urn:microsoft.com/office/officeart/2008/layout/TitlePictureLineup"/>
    <dgm:cxn modelId="{2234CFD9-F02A-9947-98C2-D13BC4B79C4E}" srcId="{E59B5EAC-92AE-D04B-A807-724C6D1C542D}" destId="{FBC4AF75-E386-1B48-883A-76ECEE4F767D}" srcOrd="2" destOrd="0" parTransId="{E0BF73B2-7930-1E45-8976-D9804978D9E1}" sibTransId="{69F59955-8FE8-5E4A-BFC9-1C9219E42FA7}"/>
    <dgm:cxn modelId="{95BC28F5-E9DC-8442-9D1C-799001938C08}" srcId="{E59B5EAC-92AE-D04B-A807-724C6D1C542D}" destId="{A1DF3199-84C0-924D-B762-7350972BE9A3}" srcOrd="3" destOrd="0" parTransId="{EEB73AF9-4B58-6A4D-8D67-E125993A8FCE}" sibTransId="{DA69322B-3C7E-584E-8C1A-D85F5E46672F}"/>
    <dgm:cxn modelId="{019B42FA-DA3E-F14A-9308-A2F34F00275C}" type="presOf" srcId="{E59B5EAC-92AE-D04B-A807-724C6D1C542D}" destId="{622B13CC-5C1D-1747-B015-B7E37B9E77C8}" srcOrd="0" destOrd="0" presId="urn:microsoft.com/office/officeart/2008/layout/TitlePictureLineup"/>
    <dgm:cxn modelId="{423C9009-DDB6-AB45-8E31-F505FD588801}" type="presParOf" srcId="{622B13CC-5C1D-1747-B015-B7E37B9E77C8}" destId="{AD700FB5-CF7A-774F-ABD8-9CB1229E50BE}" srcOrd="0" destOrd="0" presId="urn:microsoft.com/office/officeart/2008/layout/TitlePictureLineup"/>
    <dgm:cxn modelId="{8C2FD75D-A527-DF47-AB51-A75178816105}" type="presParOf" srcId="{AD700FB5-CF7A-774F-ABD8-9CB1229E50BE}" destId="{9FFA1139-3B69-1F45-BC95-B72A6AF970D2}" srcOrd="0" destOrd="0" presId="urn:microsoft.com/office/officeart/2008/layout/TitlePictureLineup"/>
    <dgm:cxn modelId="{23CD23B4-068F-204B-9A4E-F632EF4D84E7}" type="presParOf" srcId="{AD700FB5-CF7A-774F-ABD8-9CB1229E50BE}" destId="{E38972F5-992B-4E49-8B59-5FADAC338906}" srcOrd="1" destOrd="0" presId="urn:microsoft.com/office/officeart/2008/layout/TitlePictureLineup"/>
    <dgm:cxn modelId="{38943F16-FB2D-E94D-A786-FB89575330AD}" type="presParOf" srcId="{AD700FB5-CF7A-774F-ABD8-9CB1229E50BE}" destId="{EAEFDCAF-E84C-984F-8574-D25BE46382FE}" srcOrd="2" destOrd="0" presId="urn:microsoft.com/office/officeart/2008/layout/TitlePictureLineup"/>
    <dgm:cxn modelId="{6E5A4DF8-2259-2144-BB3E-3D1945E633BC}" type="presParOf" srcId="{AD700FB5-CF7A-774F-ABD8-9CB1229E50BE}" destId="{1D8CADF1-BF63-A949-95DE-C5AA5A60C1A0}" srcOrd="3" destOrd="0" presId="urn:microsoft.com/office/officeart/2008/layout/TitlePictureLineup"/>
    <dgm:cxn modelId="{5A88B1E0-5D83-6843-9FA5-C9558FAAFBD0}" type="presParOf" srcId="{622B13CC-5C1D-1747-B015-B7E37B9E77C8}" destId="{C6797F44-E1C7-744C-B3A5-FEA6EF8B2E49}" srcOrd="1" destOrd="0" presId="urn:microsoft.com/office/officeart/2008/layout/TitlePictureLineup"/>
    <dgm:cxn modelId="{D032C9CC-B02C-B648-AA2F-CF89EFCB1739}" type="presParOf" srcId="{622B13CC-5C1D-1747-B015-B7E37B9E77C8}" destId="{B26B8104-895E-D243-971E-8CDFCCA4C752}" srcOrd="2" destOrd="0" presId="urn:microsoft.com/office/officeart/2008/layout/TitlePictureLineup"/>
    <dgm:cxn modelId="{0F374BAA-0223-074E-8500-3164EB7BBE7F}" type="presParOf" srcId="{B26B8104-895E-D243-971E-8CDFCCA4C752}" destId="{BF450413-BF58-7E44-928B-D04C4BF25029}" srcOrd="0" destOrd="0" presId="urn:microsoft.com/office/officeart/2008/layout/TitlePictureLineup"/>
    <dgm:cxn modelId="{9604F92A-87D8-A749-A714-85DB76C4861F}" type="presParOf" srcId="{B26B8104-895E-D243-971E-8CDFCCA4C752}" destId="{6F266AEA-860C-CC4E-8096-0D8C9873EAB2}" srcOrd="1" destOrd="0" presId="urn:microsoft.com/office/officeart/2008/layout/TitlePictureLineup"/>
    <dgm:cxn modelId="{2E378C21-2DCB-E64A-B745-E8589BE21F2C}" type="presParOf" srcId="{B26B8104-895E-D243-971E-8CDFCCA4C752}" destId="{C80C75E6-67E9-574D-B1FA-72521EABEF34}" srcOrd="2" destOrd="0" presId="urn:microsoft.com/office/officeart/2008/layout/TitlePictureLineup"/>
    <dgm:cxn modelId="{CD27209D-E6D3-5D46-830E-A34453B8AB10}" type="presParOf" srcId="{B26B8104-895E-D243-971E-8CDFCCA4C752}" destId="{25E2B391-5F6C-AF42-9B7F-6E20618237E2}" srcOrd="3" destOrd="0" presId="urn:microsoft.com/office/officeart/2008/layout/TitlePictureLineup"/>
    <dgm:cxn modelId="{79E7FB42-104E-2246-9C5F-26620E1313CD}" type="presParOf" srcId="{622B13CC-5C1D-1747-B015-B7E37B9E77C8}" destId="{5E8AA808-A023-344F-8E34-7450BA0244DE}" srcOrd="3" destOrd="0" presId="urn:microsoft.com/office/officeart/2008/layout/TitlePictureLineup"/>
    <dgm:cxn modelId="{D69B5505-1BBD-7B44-A5E8-9452CA2919D4}" type="presParOf" srcId="{622B13CC-5C1D-1747-B015-B7E37B9E77C8}" destId="{595ABD55-E025-DD46-A819-3F050DAC0EEB}" srcOrd="4" destOrd="0" presId="urn:microsoft.com/office/officeart/2008/layout/TitlePictureLineup"/>
    <dgm:cxn modelId="{8F5717CA-8ABD-0343-A461-D5C0E42ED767}" type="presParOf" srcId="{595ABD55-E025-DD46-A819-3F050DAC0EEB}" destId="{01374F65-A9EC-C84B-A2F6-966655411921}" srcOrd="0" destOrd="0" presId="urn:microsoft.com/office/officeart/2008/layout/TitlePictureLineup"/>
    <dgm:cxn modelId="{38916052-1FC1-ED41-A3BE-C670A795C838}" type="presParOf" srcId="{595ABD55-E025-DD46-A819-3F050DAC0EEB}" destId="{9C39FEAE-B88A-8F44-A25D-70838CCE0A50}" srcOrd="1" destOrd="0" presId="urn:microsoft.com/office/officeart/2008/layout/TitlePictureLineup"/>
    <dgm:cxn modelId="{231534F9-E061-354F-915D-0D994D670AC4}" type="presParOf" srcId="{595ABD55-E025-DD46-A819-3F050DAC0EEB}" destId="{126DED9C-BCBC-A54A-ACC8-09D0C4BD717C}" srcOrd="2" destOrd="0" presId="urn:microsoft.com/office/officeart/2008/layout/TitlePictureLineup"/>
    <dgm:cxn modelId="{AD9262C7-F14A-FE4E-A2CC-7665CFCA0166}" type="presParOf" srcId="{595ABD55-E025-DD46-A819-3F050DAC0EEB}" destId="{2FDA95F4-91E7-A34C-B975-E0B429B33167}" srcOrd="3" destOrd="0" presId="urn:microsoft.com/office/officeart/2008/layout/TitlePictureLineup"/>
    <dgm:cxn modelId="{005BFAFA-9088-4443-A26A-89DC80ECCECF}" type="presParOf" srcId="{622B13CC-5C1D-1747-B015-B7E37B9E77C8}" destId="{BB014E22-AAF6-4F48-B773-020E65F16108}" srcOrd="5" destOrd="0" presId="urn:microsoft.com/office/officeart/2008/layout/TitlePictureLineup"/>
    <dgm:cxn modelId="{C0640CC3-32A9-F14B-A103-F9AB587C74B5}" type="presParOf" srcId="{622B13CC-5C1D-1747-B015-B7E37B9E77C8}" destId="{462484F6-9B05-D949-B264-9B7F961AF05E}" srcOrd="6" destOrd="0" presId="urn:microsoft.com/office/officeart/2008/layout/TitlePictureLineup"/>
    <dgm:cxn modelId="{A9A0F2C0-6E88-B04C-A8B0-4A5E1275326A}" type="presParOf" srcId="{462484F6-9B05-D949-B264-9B7F961AF05E}" destId="{30BC2EBC-829A-DB46-8F54-73D65227D92A}" srcOrd="0" destOrd="0" presId="urn:microsoft.com/office/officeart/2008/layout/TitlePictureLineup"/>
    <dgm:cxn modelId="{522F3D6B-847F-D548-9145-1B3D394D754E}" type="presParOf" srcId="{462484F6-9B05-D949-B264-9B7F961AF05E}" destId="{D7EEFBD0-59D3-B448-B803-0A82F424CDEA}" srcOrd="1" destOrd="0" presId="urn:microsoft.com/office/officeart/2008/layout/TitlePictureLineup"/>
    <dgm:cxn modelId="{0F888E02-99F2-4F4F-9D37-0CAEF1CA56C8}" type="presParOf" srcId="{462484F6-9B05-D949-B264-9B7F961AF05E}" destId="{1CA520C7-4BBA-4B4B-B78F-739860DA9B27}" srcOrd="2" destOrd="0" presId="urn:microsoft.com/office/officeart/2008/layout/TitlePictureLineup"/>
    <dgm:cxn modelId="{D7E6C6A2-04F7-E94A-B286-FFA080C11AA4}" type="presParOf" srcId="{462484F6-9B05-D949-B264-9B7F961AF05E}" destId="{53BBF420-4C9D-1348-9CC2-E6C85A7A3FBD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A1139-3B69-1F45-BC95-B72A6AF970D2}">
      <dsp:nvSpPr>
        <dsp:cNvPr id="0" name=""/>
        <dsp:cNvSpPr/>
      </dsp:nvSpPr>
      <dsp:spPr>
        <a:xfrm>
          <a:off x="5470" y="1596293"/>
          <a:ext cx="0" cy="10172787"/>
        </a:xfrm>
        <a:prstGeom prst="line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8972F5-992B-4E49-8B59-5FADAC338906}">
      <dsp:nvSpPr>
        <dsp:cNvPr id="0" name=""/>
        <dsp:cNvSpPr/>
      </dsp:nvSpPr>
      <dsp:spPr>
        <a:xfrm>
          <a:off x="288047" y="1935386"/>
          <a:ext cx="5350321" cy="45777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EFDCAF-E84C-984F-8574-D25BE46382FE}">
      <dsp:nvSpPr>
        <dsp:cNvPr id="0" name=""/>
        <dsp:cNvSpPr/>
      </dsp:nvSpPr>
      <dsp:spPr>
        <a:xfrm>
          <a:off x="288047" y="6513140"/>
          <a:ext cx="5350321" cy="5255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CADF1-BF63-A949-95DE-C5AA5A60C1A0}">
      <dsp:nvSpPr>
        <dsp:cNvPr id="0" name=""/>
        <dsp:cNvSpPr/>
      </dsp:nvSpPr>
      <dsp:spPr>
        <a:xfrm>
          <a:off x="5470" y="465983"/>
          <a:ext cx="5651548" cy="1130309"/>
        </a:xfrm>
        <a:prstGeom prst="rect">
          <a:avLst/>
        </a:prstGeom>
        <a:solidFill>
          <a:srgbClr val="E9E6DE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sp:txBody>
      <dsp:txXfrm>
        <a:off x="5470" y="465983"/>
        <a:ext cx="5651548" cy="1130309"/>
      </dsp:txXfrm>
    </dsp:sp>
    <dsp:sp modelId="{BF450413-BF58-7E44-928B-D04C4BF25029}">
      <dsp:nvSpPr>
        <dsp:cNvPr id="0" name=""/>
        <dsp:cNvSpPr/>
      </dsp:nvSpPr>
      <dsp:spPr>
        <a:xfrm>
          <a:off x="6869795" y="1596293"/>
          <a:ext cx="0" cy="10172787"/>
        </a:xfrm>
        <a:prstGeom prst="line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266AEA-860C-CC4E-8096-0D8C9873EAB2}">
      <dsp:nvSpPr>
        <dsp:cNvPr id="0" name=""/>
        <dsp:cNvSpPr/>
      </dsp:nvSpPr>
      <dsp:spPr>
        <a:xfrm>
          <a:off x="7152373" y="1935386"/>
          <a:ext cx="5350321" cy="45777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0C75E6-67E9-574D-B1FA-72521EABEF34}">
      <dsp:nvSpPr>
        <dsp:cNvPr id="0" name=""/>
        <dsp:cNvSpPr/>
      </dsp:nvSpPr>
      <dsp:spPr>
        <a:xfrm>
          <a:off x="7152373" y="6513140"/>
          <a:ext cx="5350321" cy="5255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B391-5F6C-AF42-9B7F-6E20618237E2}">
      <dsp:nvSpPr>
        <dsp:cNvPr id="0" name=""/>
        <dsp:cNvSpPr/>
      </dsp:nvSpPr>
      <dsp:spPr>
        <a:xfrm>
          <a:off x="6869795" y="465983"/>
          <a:ext cx="5651548" cy="1130309"/>
        </a:xfrm>
        <a:prstGeom prst="rect">
          <a:avLst/>
        </a:prstGeom>
        <a:solidFill>
          <a:srgbClr val="E9E6DE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sp:txBody>
      <dsp:txXfrm>
        <a:off x="6869795" y="465983"/>
        <a:ext cx="5651548" cy="1130309"/>
      </dsp:txXfrm>
    </dsp:sp>
    <dsp:sp modelId="{01374F65-A9EC-C84B-A2F6-966655411921}">
      <dsp:nvSpPr>
        <dsp:cNvPr id="0" name=""/>
        <dsp:cNvSpPr/>
      </dsp:nvSpPr>
      <dsp:spPr>
        <a:xfrm>
          <a:off x="13734121" y="1596293"/>
          <a:ext cx="0" cy="10172787"/>
        </a:xfrm>
        <a:prstGeom prst="line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9FEAE-B88A-8F44-A25D-70838CCE0A50}">
      <dsp:nvSpPr>
        <dsp:cNvPr id="0" name=""/>
        <dsp:cNvSpPr/>
      </dsp:nvSpPr>
      <dsp:spPr>
        <a:xfrm>
          <a:off x="14016698" y="1935386"/>
          <a:ext cx="5350321" cy="45777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6DED9C-BCBC-A54A-ACC8-09D0C4BD717C}">
      <dsp:nvSpPr>
        <dsp:cNvPr id="0" name=""/>
        <dsp:cNvSpPr/>
      </dsp:nvSpPr>
      <dsp:spPr>
        <a:xfrm>
          <a:off x="14016698" y="6513140"/>
          <a:ext cx="5350321" cy="5255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A95F4-91E7-A34C-B975-E0B429B33167}">
      <dsp:nvSpPr>
        <dsp:cNvPr id="0" name=""/>
        <dsp:cNvSpPr/>
      </dsp:nvSpPr>
      <dsp:spPr>
        <a:xfrm>
          <a:off x="13734121" y="465983"/>
          <a:ext cx="5651548" cy="1130309"/>
        </a:xfrm>
        <a:prstGeom prst="rect">
          <a:avLst/>
        </a:prstGeom>
        <a:solidFill>
          <a:srgbClr val="E9E6DE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sp:txBody>
      <dsp:txXfrm>
        <a:off x="13734121" y="465983"/>
        <a:ext cx="5651548" cy="1130309"/>
      </dsp:txXfrm>
    </dsp:sp>
    <dsp:sp modelId="{30BC2EBC-829A-DB46-8F54-73D65227D92A}">
      <dsp:nvSpPr>
        <dsp:cNvPr id="0" name=""/>
        <dsp:cNvSpPr/>
      </dsp:nvSpPr>
      <dsp:spPr>
        <a:xfrm>
          <a:off x="20598446" y="1596293"/>
          <a:ext cx="0" cy="10172787"/>
        </a:xfrm>
        <a:prstGeom prst="line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EEFBD0-59D3-B448-B803-0A82F424CDEA}">
      <dsp:nvSpPr>
        <dsp:cNvPr id="0" name=""/>
        <dsp:cNvSpPr/>
      </dsp:nvSpPr>
      <dsp:spPr>
        <a:xfrm>
          <a:off x="20881024" y="1935386"/>
          <a:ext cx="5350321" cy="45777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A520C7-4BBA-4B4B-B78F-739860DA9B27}">
      <dsp:nvSpPr>
        <dsp:cNvPr id="0" name=""/>
        <dsp:cNvSpPr/>
      </dsp:nvSpPr>
      <dsp:spPr>
        <a:xfrm>
          <a:off x="20881024" y="6513140"/>
          <a:ext cx="5350321" cy="5255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BF420-4C9D-1348-9CC2-E6C85A7A3FBD}">
      <dsp:nvSpPr>
        <dsp:cNvPr id="0" name=""/>
        <dsp:cNvSpPr/>
      </dsp:nvSpPr>
      <dsp:spPr>
        <a:xfrm>
          <a:off x="20598446" y="465983"/>
          <a:ext cx="5651548" cy="1130309"/>
        </a:xfrm>
        <a:prstGeom prst="rect">
          <a:avLst/>
        </a:prstGeom>
        <a:solidFill>
          <a:srgbClr val="E9E6DE"/>
        </a:solid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rPr>
            <a:t>Content</a:t>
          </a:r>
        </a:p>
      </dsp:txBody>
      <dsp:txXfrm>
        <a:off x="20598446" y="465983"/>
        <a:ext cx="5651548" cy="1130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1A0F8-5E8D-4A4E-814F-7000204B2EF0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39430-8B6A-DD42-A6A6-5B423A4E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+mn-lt"/>
          <a:ea typeface="+mn-ea"/>
          <a:cs typeface="+mn-cs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+mn-lt"/>
          <a:ea typeface="+mn-ea"/>
          <a:cs typeface="+mn-cs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slide" Target="slide4.xml"/><Relationship Id="rId7" Type="http://schemas.openxmlformats.org/officeDocument/2006/relationships/diagramLayout" Target="../diagrams/layout1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slide" Target="slide3.xml"/><Relationship Id="rId10" Type="http://schemas.microsoft.com/office/2007/relationships/diagramDrawing" Target="../diagrams/drawing1.xml"/><Relationship Id="rId4" Type="http://schemas.openxmlformats.org/officeDocument/2006/relationships/slide" Target="slide2.xml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4.xml"/><Relationship Id="rId7" Type="http://schemas.openxmlformats.org/officeDocument/2006/relationships/hyperlink" Target="https://open.lib.umn.edu/principleseconomics/back-matter/appendix-a-3-using-graphs-and-charts-to-show-values-of-variables/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hyperlink" Target="https://michaeltoth.me/a-detailed-guide-to-plotting-line-graphs-in-r-using-ggplot-geom_lin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37463412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133C"/>
              </a:solidFill>
            </a:endParaRPr>
          </a:p>
        </p:txBody>
      </p:sp>
      <p:sp>
        <p:nvSpPr>
          <p:cNvPr id="6" name="Round Same Side Corner 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E393ECBD-4755-2DA0-CA9A-A74DE7B3AEED}"/>
              </a:ext>
            </a:extLst>
          </p:cNvPr>
          <p:cNvSpPr/>
          <p:nvPr/>
        </p:nvSpPr>
        <p:spPr>
          <a:xfrm rot="10800000">
            <a:off x="1453639" y="3448084"/>
            <a:ext cx="4739833" cy="3099816"/>
          </a:xfrm>
          <a:prstGeom prst="round2SameRect">
            <a:avLst/>
          </a:prstGeom>
          <a:solidFill>
            <a:srgbClr val="D6E1E8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7" name="Round Same Side Corner 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BEE6A6A2-B5D0-C86E-9790-45A2BD88D12D}"/>
              </a:ext>
            </a:extLst>
          </p:cNvPr>
          <p:cNvSpPr/>
          <p:nvPr/>
        </p:nvSpPr>
        <p:spPr>
          <a:xfrm rot="10800000">
            <a:off x="31188386" y="3444020"/>
            <a:ext cx="4736592" cy="2157984"/>
          </a:xfrm>
          <a:prstGeom prst="round2SameRect">
            <a:avLst/>
          </a:prstGeom>
          <a:solidFill>
            <a:srgbClr val="17344A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9" name="Round Same Side Corner Rectangle 8">
            <a:hlinkClick r:id="rId4" action="ppaction://hlinksldjump"/>
            <a:extLst>
              <a:ext uri="{FF2B5EF4-FFF2-40B4-BE49-F238E27FC236}">
                <a16:creationId xmlns:a16="http://schemas.microsoft.com/office/drawing/2014/main" id="{47FE96CF-A4BF-7837-476C-08562813AC5B}"/>
              </a:ext>
            </a:extLst>
          </p:cNvPr>
          <p:cNvSpPr/>
          <p:nvPr/>
        </p:nvSpPr>
        <p:spPr>
          <a:xfrm rot="10800000">
            <a:off x="6236323" y="3448082"/>
            <a:ext cx="4739834" cy="2153922"/>
          </a:xfrm>
          <a:prstGeom prst="round2SameRect">
            <a:avLst/>
          </a:prstGeom>
          <a:solidFill>
            <a:srgbClr val="819DAE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11" name="Round Same Side Corner Rectangle 10">
            <a:hlinkClick r:id="rId5" action="ppaction://hlinksldjump"/>
            <a:extLst>
              <a:ext uri="{FF2B5EF4-FFF2-40B4-BE49-F238E27FC236}">
                <a16:creationId xmlns:a16="http://schemas.microsoft.com/office/drawing/2014/main" id="{DA109C89-6DE8-89B9-97B6-740BD74F8593}"/>
              </a:ext>
            </a:extLst>
          </p:cNvPr>
          <p:cNvSpPr/>
          <p:nvPr/>
        </p:nvSpPr>
        <p:spPr>
          <a:xfrm rot="10800000">
            <a:off x="26405702" y="3444020"/>
            <a:ext cx="4736592" cy="2157984"/>
          </a:xfrm>
          <a:prstGeom prst="round2SameRect">
            <a:avLst/>
          </a:prstGeom>
          <a:solidFill>
            <a:srgbClr val="2B5874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DA867C2-856C-9A87-1ACC-2BC5B133E2AF}"/>
              </a:ext>
            </a:extLst>
          </p:cNvPr>
          <p:cNvSpPr/>
          <p:nvPr/>
        </p:nvSpPr>
        <p:spPr>
          <a:xfrm>
            <a:off x="400959" y="390221"/>
            <a:ext cx="36643510" cy="3132610"/>
          </a:xfrm>
          <a:prstGeom prst="roundRect">
            <a:avLst/>
          </a:prstGeom>
          <a:solidFill>
            <a:srgbClr val="4C99D1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4F6E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9BB6B5-2D5F-AD0C-F0C1-D3D96AC140CB}"/>
              </a:ext>
            </a:extLst>
          </p:cNvPr>
          <p:cNvSpPr txBox="1"/>
          <p:nvPr/>
        </p:nvSpPr>
        <p:spPr>
          <a:xfrm>
            <a:off x="932827" y="747675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FFFFFF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Interactive!</a:t>
            </a:r>
          </a:p>
          <a:p>
            <a:r>
              <a:rPr lang="en-US" sz="3200" dirty="0">
                <a:solidFill>
                  <a:srgbClr val="FFFFFF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Click on any of these bubbles </a:t>
            </a:r>
            <a:r>
              <a:rPr lang="en-US" sz="3200" i="1" dirty="0">
                <a:solidFill>
                  <a:srgbClr val="FFFFFF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jump </a:t>
            </a:r>
            <a:r>
              <a:rPr lang="en-US" sz="3200" dirty="0">
                <a:solidFill>
                  <a:srgbClr val="FFFFFF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each section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1AE074-B380-F5C8-CB2E-31109F94C231}"/>
              </a:ext>
            </a:extLst>
          </p:cNvPr>
          <p:cNvSpPr txBox="1"/>
          <p:nvPr/>
        </p:nvSpPr>
        <p:spPr>
          <a:xfrm>
            <a:off x="8368506" y="442686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EPOSTERBOARDS TEMPLATE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8C65D-73AB-0B0A-929F-6ECDAE695D60}"/>
              </a:ext>
            </a:extLst>
          </p:cNvPr>
          <p:cNvSpPr txBox="1"/>
          <p:nvPr/>
        </p:nvSpPr>
        <p:spPr>
          <a:xfrm>
            <a:off x="9714706" y="1643015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author(s)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B3BD39-5BC9-A925-1AD6-1F3845A6626C}"/>
              </a:ext>
            </a:extLst>
          </p:cNvPr>
          <p:cNvSpPr txBox="1"/>
          <p:nvPr/>
        </p:nvSpPr>
        <p:spPr>
          <a:xfrm>
            <a:off x="9705714" y="2522579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rgbClr val="214B5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affiliations</a:t>
            </a:r>
          </a:p>
        </p:txBody>
      </p:sp>
      <p:sp>
        <p:nvSpPr>
          <p:cNvPr id="28" name="TextBox 27">
            <a:hlinkClick r:id="rId3" action="ppaction://hlinksldjump"/>
            <a:extLst>
              <a:ext uri="{FF2B5EF4-FFF2-40B4-BE49-F238E27FC236}">
                <a16:creationId xmlns:a16="http://schemas.microsoft.com/office/drawing/2014/main" id="{CC406AAA-DC22-A718-8022-51F0A45CD423}"/>
              </a:ext>
            </a:extLst>
          </p:cNvPr>
          <p:cNvSpPr txBox="1"/>
          <p:nvPr/>
        </p:nvSpPr>
        <p:spPr>
          <a:xfrm>
            <a:off x="31720013" y="4068136"/>
            <a:ext cx="36733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9" name="TextBox 28">
            <a:hlinkClick r:id="rId5" action="ppaction://hlinksldjump"/>
            <a:extLst>
              <a:ext uri="{FF2B5EF4-FFF2-40B4-BE49-F238E27FC236}">
                <a16:creationId xmlns:a16="http://schemas.microsoft.com/office/drawing/2014/main" id="{3BD917FC-BD0F-0AF4-338A-D2ADB7E31653}"/>
              </a:ext>
            </a:extLst>
          </p:cNvPr>
          <p:cNvSpPr txBox="1"/>
          <p:nvPr/>
        </p:nvSpPr>
        <p:spPr>
          <a:xfrm>
            <a:off x="27064136" y="4068136"/>
            <a:ext cx="341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30" name="TextBox 29">
            <a:hlinkClick r:id="rId4" action="ppaction://hlinksldjump"/>
            <a:extLst>
              <a:ext uri="{FF2B5EF4-FFF2-40B4-BE49-F238E27FC236}">
                <a16:creationId xmlns:a16="http://schemas.microsoft.com/office/drawing/2014/main" id="{35AA394C-56D8-6E1C-8E04-211CE81E2190}"/>
              </a:ext>
            </a:extLst>
          </p:cNvPr>
          <p:cNvSpPr txBox="1"/>
          <p:nvPr/>
        </p:nvSpPr>
        <p:spPr>
          <a:xfrm>
            <a:off x="6896378" y="4068136"/>
            <a:ext cx="341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78A8B0C-CE72-2444-0F89-C64C0A99DBBF}"/>
              </a:ext>
            </a:extLst>
          </p:cNvPr>
          <p:cNvSpPr txBox="1"/>
          <p:nvPr/>
        </p:nvSpPr>
        <p:spPr>
          <a:xfrm rot="1909570">
            <a:off x="1590893" y="4504095"/>
            <a:ext cx="43966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A8C4D0-2FA9-9A13-5316-FC087070B16E}"/>
              </a:ext>
            </a:extLst>
          </p:cNvPr>
          <p:cNvSpPr/>
          <p:nvPr/>
        </p:nvSpPr>
        <p:spPr>
          <a:xfrm>
            <a:off x="27057144" y="7696852"/>
            <a:ext cx="3485761" cy="428596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Profile Photo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A11AC4-F8D1-5C81-464E-791C0A02E119}"/>
              </a:ext>
            </a:extLst>
          </p:cNvPr>
          <p:cNvSpPr txBox="1"/>
          <p:nvPr/>
        </p:nvSpPr>
        <p:spPr>
          <a:xfrm>
            <a:off x="30691858" y="7614539"/>
            <a:ext cx="6238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i="0" dirty="0">
                <a:solidFill>
                  <a:srgbClr val="E78949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</a:t>
            </a:r>
          </a:p>
          <a:p>
            <a:pPr algn="just"/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Ut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enim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ad minim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veniam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quis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nostrud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exercitation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ullamco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laboris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aliquip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ex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ea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commodo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consequat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6A8E58-9372-C7C1-138B-648B09E5857E}"/>
              </a:ext>
            </a:extLst>
          </p:cNvPr>
          <p:cNvSpPr txBox="1"/>
          <p:nvPr/>
        </p:nvSpPr>
        <p:spPr>
          <a:xfrm>
            <a:off x="19564375" y="6836893"/>
            <a:ext cx="4608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72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17842D3-0E4D-A839-A6E9-16417377D1A1}"/>
              </a:ext>
            </a:extLst>
          </p:cNvPr>
          <p:cNvSpPr txBox="1"/>
          <p:nvPr/>
        </p:nvSpPr>
        <p:spPr>
          <a:xfrm>
            <a:off x="1627669" y="8190205"/>
            <a:ext cx="225453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Et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netus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fames ac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turpis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egestas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sed.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Neque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convallis 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cras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semper auctor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neque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Vel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risus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commodo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maecenas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accumsan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lacus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Lectus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urna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duis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convallis convallis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tellus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id. </a:t>
            </a:r>
            <a:endParaRPr lang="en-US" sz="48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026F4A-D533-F897-27CC-429E740F91EF}"/>
              </a:ext>
            </a:extLst>
          </p:cNvPr>
          <p:cNvSpPr txBox="1"/>
          <p:nvPr/>
        </p:nvSpPr>
        <p:spPr>
          <a:xfrm>
            <a:off x="15960436" y="12651531"/>
            <a:ext cx="82125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72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E4D512-3792-8300-FCBB-5D28C9B5EBC6}"/>
              </a:ext>
            </a:extLst>
          </p:cNvPr>
          <p:cNvSpPr txBox="1"/>
          <p:nvPr/>
        </p:nvSpPr>
        <p:spPr>
          <a:xfrm>
            <a:off x="1714470" y="13990338"/>
            <a:ext cx="22458560" cy="624786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just">
              <a:buClr>
                <a:schemeClr val="accent5">
                  <a:lumMod val="50000"/>
                </a:schemeClr>
              </a:buClr>
              <a:buSzPct val="110000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Don’t forget to pay attention to the details of your presentation. Content like bullet points can be customized to match the theme and add a bit of character to your poster. Use bullets to space out large amounts of text.</a:t>
            </a:r>
          </a:p>
          <a:p>
            <a:pPr marL="685800" indent="-685800" algn="just">
              <a:buClr>
                <a:schemeClr val="accent5">
                  <a:lumMod val="50000"/>
                </a:schemeClr>
              </a:buClr>
              <a:buSzPct val="110000"/>
              <a:buFont typeface=".Hiragino Kaku Gothic Interface W3"/>
              <a:buChar char="◉"/>
            </a:pPr>
            <a:endParaRPr lang="en-US" sz="4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accent5">
                  <a:lumMod val="50000"/>
                </a:schemeClr>
              </a:buClr>
              <a:buSzPct val="110000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685800" algn="just">
              <a:buClr>
                <a:schemeClr val="accent5">
                  <a:lumMod val="50000"/>
                </a:schemeClr>
              </a:buClr>
              <a:buSzPct val="110000"/>
              <a:buFont typeface=".Hiragino Kaku Gothic Interface W3"/>
              <a:buChar char="◉"/>
            </a:pPr>
            <a:endParaRPr lang="en-US" sz="4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accent5">
                  <a:lumMod val="50000"/>
                </a:schemeClr>
              </a:buClr>
              <a:buSzPct val="110000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8D6C96-9FD2-B1BE-9236-E6B670A31577}"/>
              </a:ext>
            </a:extLst>
          </p:cNvPr>
          <p:cNvSpPr/>
          <p:nvPr/>
        </p:nvSpPr>
        <p:spPr>
          <a:xfrm>
            <a:off x="27058978" y="12719961"/>
            <a:ext cx="3485761" cy="428596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Profile Photo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EE26EF-DD00-51EC-2118-C0B7B0A5794E}"/>
              </a:ext>
            </a:extLst>
          </p:cNvPr>
          <p:cNvSpPr txBox="1"/>
          <p:nvPr/>
        </p:nvSpPr>
        <p:spPr>
          <a:xfrm>
            <a:off x="30693692" y="12734080"/>
            <a:ext cx="6238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i="0" dirty="0">
                <a:solidFill>
                  <a:srgbClr val="E78949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</a:t>
            </a:r>
          </a:p>
          <a:p>
            <a:pPr algn="just"/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Ut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enim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ad minim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veniam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quis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nostrud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exercitation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ullamco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laboris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aliquip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ex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ea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commodo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consequat</a:t>
            </a:r>
            <a:r>
              <a:rPr lang="en-US" sz="3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Graphic 40" descr="Qr Code with solid fill">
            <a:extLst>
              <a:ext uri="{FF2B5EF4-FFF2-40B4-BE49-F238E27FC236}">
                <a16:creationId xmlns:a16="http://schemas.microsoft.com/office/drawing/2014/main" id="{E1D06A51-1286-E5D2-4E00-FDB4C86E7C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27893" y="17988877"/>
            <a:ext cx="3197615" cy="2913718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5692DDF-FD6D-18F6-E4CC-F7581226BBC4}"/>
              </a:ext>
            </a:extLst>
          </p:cNvPr>
          <p:cNvSpPr txBox="1"/>
          <p:nvPr/>
        </p:nvSpPr>
        <p:spPr>
          <a:xfrm>
            <a:off x="30184816" y="18615389"/>
            <a:ext cx="40521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</a:t>
            </a:r>
            <a:r>
              <a:rPr lang="en-US" sz="3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ipsum dolor sit </a:t>
            </a:r>
            <a:r>
              <a:rPr lang="en-US" sz="3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elit,sed</a:t>
            </a:r>
            <a:r>
              <a:rPr lang="en-US" sz="3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do</a:t>
            </a:r>
          </a:p>
        </p:txBody>
      </p:sp>
    </p:spTree>
    <p:extLst>
      <p:ext uri="{BB962C8B-B14F-4D97-AF65-F5344CB8AC3E}">
        <p14:creationId xmlns:p14="http://schemas.microsoft.com/office/powerpoint/2010/main" val="40705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DC45C499-50A4-6CCC-B72C-ECCA4BD64D60}"/>
              </a:ext>
            </a:extLst>
          </p:cNvPr>
          <p:cNvSpPr/>
          <p:nvPr/>
        </p:nvSpPr>
        <p:spPr>
          <a:xfrm rot="10800000">
            <a:off x="1453640" y="3470366"/>
            <a:ext cx="4739833" cy="2153920"/>
          </a:xfrm>
          <a:prstGeom prst="round2SameRect">
            <a:avLst/>
          </a:prstGeom>
          <a:solidFill>
            <a:srgbClr val="D6E1E8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3" name="Round Same Side Corner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FF540819-56BD-E261-B1C1-35A090194A4F}"/>
              </a:ext>
            </a:extLst>
          </p:cNvPr>
          <p:cNvSpPr/>
          <p:nvPr/>
        </p:nvSpPr>
        <p:spPr>
          <a:xfrm rot="10800000">
            <a:off x="31188386" y="3444020"/>
            <a:ext cx="4736592" cy="2157984"/>
          </a:xfrm>
          <a:prstGeom prst="round2SameRect">
            <a:avLst/>
          </a:prstGeom>
          <a:solidFill>
            <a:srgbClr val="17344A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4AAEB047-0468-7E66-D4F7-E45A85ABE8E6}"/>
              </a:ext>
            </a:extLst>
          </p:cNvPr>
          <p:cNvSpPr txBox="1"/>
          <p:nvPr/>
        </p:nvSpPr>
        <p:spPr>
          <a:xfrm>
            <a:off x="1579072" y="4068136"/>
            <a:ext cx="44889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7" name="Round Same Side Corner Rectangle 6">
            <a:hlinkClick r:id="rId4" action="ppaction://hlinksldjump"/>
            <a:extLst>
              <a:ext uri="{FF2B5EF4-FFF2-40B4-BE49-F238E27FC236}">
                <a16:creationId xmlns:a16="http://schemas.microsoft.com/office/drawing/2014/main" id="{410E37C0-032C-9E08-0D38-970C684E6814}"/>
              </a:ext>
            </a:extLst>
          </p:cNvPr>
          <p:cNvSpPr/>
          <p:nvPr/>
        </p:nvSpPr>
        <p:spPr>
          <a:xfrm rot="10800000">
            <a:off x="6236323" y="3448082"/>
            <a:ext cx="4739834" cy="3099817"/>
          </a:xfrm>
          <a:prstGeom prst="round2SameRect">
            <a:avLst/>
          </a:prstGeom>
          <a:solidFill>
            <a:srgbClr val="819DAE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8" name="Round Same Side Corner 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13A4F715-0FF4-1403-D213-B0A9F929E66A}"/>
              </a:ext>
            </a:extLst>
          </p:cNvPr>
          <p:cNvSpPr/>
          <p:nvPr/>
        </p:nvSpPr>
        <p:spPr>
          <a:xfrm rot="10800000">
            <a:off x="26405702" y="3444020"/>
            <a:ext cx="4736592" cy="2157984"/>
          </a:xfrm>
          <a:prstGeom prst="round2SameRect">
            <a:avLst/>
          </a:prstGeom>
          <a:solidFill>
            <a:srgbClr val="2B5874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B7580DE-76A1-9383-186C-397E68EEF01C}"/>
              </a:ext>
            </a:extLst>
          </p:cNvPr>
          <p:cNvSpPr/>
          <p:nvPr/>
        </p:nvSpPr>
        <p:spPr>
          <a:xfrm>
            <a:off x="400959" y="390221"/>
            <a:ext cx="36643510" cy="3132610"/>
          </a:xfrm>
          <a:prstGeom prst="roundRect">
            <a:avLst/>
          </a:prstGeom>
          <a:solidFill>
            <a:srgbClr val="4C99D1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4F6E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D8F431-7B98-712C-198F-3283FB19AF9D}"/>
              </a:ext>
            </a:extLst>
          </p:cNvPr>
          <p:cNvSpPr txBox="1"/>
          <p:nvPr/>
        </p:nvSpPr>
        <p:spPr>
          <a:xfrm>
            <a:off x="932827" y="747675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Interactive!</a:t>
            </a:r>
          </a:p>
          <a:p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Click on any of these bubbles </a:t>
            </a:r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jump 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each section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CD4D6B-3A2E-648F-0AEB-8F1A142F6FFA}"/>
              </a:ext>
            </a:extLst>
          </p:cNvPr>
          <p:cNvSpPr txBox="1"/>
          <p:nvPr/>
        </p:nvSpPr>
        <p:spPr>
          <a:xfrm>
            <a:off x="8368506" y="442686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EPOSTERBOARDS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DEF38D-0A91-D3AA-A294-BB7837BE8D39}"/>
              </a:ext>
            </a:extLst>
          </p:cNvPr>
          <p:cNvSpPr txBox="1"/>
          <p:nvPr/>
        </p:nvSpPr>
        <p:spPr>
          <a:xfrm>
            <a:off x="9714706" y="1643015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author(s)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7592EA-72F0-628C-F001-E9BF344FA3B5}"/>
              </a:ext>
            </a:extLst>
          </p:cNvPr>
          <p:cNvSpPr txBox="1"/>
          <p:nvPr/>
        </p:nvSpPr>
        <p:spPr>
          <a:xfrm>
            <a:off x="9705714" y="2522579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affiliations</a:t>
            </a:r>
          </a:p>
        </p:txBody>
      </p:sp>
      <p:sp>
        <p:nvSpPr>
          <p:cNvPr id="27" name="TextBox 26">
            <a:hlinkClick r:id="rId3" action="ppaction://hlinksldjump"/>
            <a:extLst>
              <a:ext uri="{FF2B5EF4-FFF2-40B4-BE49-F238E27FC236}">
                <a16:creationId xmlns:a16="http://schemas.microsoft.com/office/drawing/2014/main" id="{C028A483-3F42-C1AC-04EE-7813F834F6D1}"/>
              </a:ext>
            </a:extLst>
          </p:cNvPr>
          <p:cNvSpPr txBox="1"/>
          <p:nvPr/>
        </p:nvSpPr>
        <p:spPr>
          <a:xfrm>
            <a:off x="31720013" y="4068136"/>
            <a:ext cx="36733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8" name="TextBox 27">
            <a:hlinkClick r:id="rId5" action="ppaction://hlinksldjump"/>
            <a:extLst>
              <a:ext uri="{FF2B5EF4-FFF2-40B4-BE49-F238E27FC236}">
                <a16:creationId xmlns:a16="http://schemas.microsoft.com/office/drawing/2014/main" id="{486154A2-7841-73E3-7DCD-25DA1FF4B7BC}"/>
              </a:ext>
            </a:extLst>
          </p:cNvPr>
          <p:cNvSpPr txBox="1"/>
          <p:nvPr/>
        </p:nvSpPr>
        <p:spPr>
          <a:xfrm>
            <a:off x="27064136" y="4068136"/>
            <a:ext cx="341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9" name="TextBox 28">
            <a:hlinkClick r:id="rId4" action="ppaction://hlinksldjump"/>
            <a:extLst>
              <a:ext uri="{FF2B5EF4-FFF2-40B4-BE49-F238E27FC236}">
                <a16:creationId xmlns:a16="http://schemas.microsoft.com/office/drawing/2014/main" id="{DD91CC7A-2230-169A-EC7D-C4F80DA35ECD}"/>
              </a:ext>
            </a:extLst>
          </p:cNvPr>
          <p:cNvSpPr txBox="1"/>
          <p:nvPr/>
        </p:nvSpPr>
        <p:spPr>
          <a:xfrm rot="1909570">
            <a:off x="6896377" y="4460551"/>
            <a:ext cx="341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382E6FB6-F4B5-72B5-FB89-85498F65BD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3655204"/>
              </p:ext>
            </p:extLst>
          </p:nvPr>
        </p:nvGraphicFramePr>
        <p:xfrm>
          <a:off x="6193473" y="7619552"/>
          <a:ext cx="26255466" cy="12235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C3355C0D-9C95-ADA6-A12B-011D5C2760CD}"/>
              </a:ext>
            </a:extLst>
          </p:cNvPr>
          <p:cNvSpPr txBox="1"/>
          <p:nvPr/>
        </p:nvSpPr>
        <p:spPr>
          <a:xfrm>
            <a:off x="6803315" y="14489598"/>
            <a:ext cx="53605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buClr>
                <a:srgbClr val="17344A"/>
              </a:buClr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25C1B7-77E4-14A1-97E4-908363B9F025}"/>
              </a:ext>
            </a:extLst>
          </p:cNvPr>
          <p:cNvSpPr txBox="1"/>
          <p:nvPr/>
        </p:nvSpPr>
        <p:spPr>
          <a:xfrm>
            <a:off x="13684446" y="14492134"/>
            <a:ext cx="53605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buClr>
                <a:srgbClr val="17344A"/>
              </a:buClr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0B19F3-B833-1C17-7C00-ACAC501BC298}"/>
              </a:ext>
            </a:extLst>
          </p:cNvPr>
          <p:cNvSpPr txBox="1"/>
          <p:nvPr/>
        </p:nvSpPr>
        <p:spPr>
          <a:xfrm>
            <a:off x="20565577" y="14489597"/>
            <a:ext cx="53605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buClr>
                <a:srgbClr val="17344A"/>
              </a:buClr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E8E7CB8-11F8-9A55-0E8E-69DE918B5EDB}"/>
              </a:ext>
            </a:extLst>
          </p:cNvPr>
          <p:cNvSpPr txBox="1"/>
          <p:nvPr/>
        </p:nvSpPr>
        <p:spPr>
          <a:xfrm>
            <a:off x="27446708" y="14489598"/>
            <a:ext cx="53605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571500" indent="-571500">
              <a:buClr>
                <a:srgbClr val="17344A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3600" dirty="0" err="1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3600" dirty="0">
                <a:solidFill>
                  <a:srgbClr val="214B5B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>
              <a:buClr>
                <a:srgbClr val="17344A"/>
              </a:buClr>
            </a:pPr>
            <a:endParaRPr lang="en-US" sz="3600" dirty="0">
              <a:solidFill>
                <a:srgbClr val="214B5B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E99C0C-6619-7D6D-28A0-B1BCDC922183}"/>
              </a:ext>
            </a:extLst>
          </p:cNvPr>
          <p:cNvSpPr txBox="1"/>
          <p:nvPr/>
        </p:nvSpPr>
        <p:spPr>
          <a:xfrm>
            <a:off x="13799129" y="5294376"/>
            <a:ext cx="100217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&amp; Methods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EC12D2-3B09-BF88-F5CF-5BE9239FD168}"/>
              </a:ext>
            </a:extLst>
          </p:cNvPr>
          <p:cNvSpPr/>
          <p:nvPr/>
        </p:nvSpPr>
        <p:spPr>
          <a:xfrm>
            <a:off x="1" y="0"/>
            <a:ext cx="37463412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1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3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hlinkClick r:id="rId2" action="ppaction://hlinksldjump"/>
            <a:extLst>
              <a:ext uri="{FF2B5EF4-FFF2-40B4-BE49-F238E27FC236}">
                <a16:creationId xmlns:a16="http://schemas.microsoft.com/office/drawing/2014/main" id="{03C240C1-E1CF-9E6A-B40F-243A36A2A0D1}"/>
              </a:ext>
            </a:extLst>
          </p:cNvPr>
          <p:cNvSpPr/>
          <p:nvPr/>
        </p:nvSpPr>
        <p:spPr>
          <a:xfrm rot="10800000">
            <a:off x="1453640" y="3470366"/>
            <a:ext cx="4739833" cy="2153920"/>
          </a:xfrm>
          <a:prstGeom prst="round2SameRect">
            <a:avLst/>
          </a:prstGeom>
          <a:solidFill>
            <a:srgbClr val="D6E1E8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3" name="Round Same Side Corner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9A6DEC32-BADC-2C8E-451D-70AA91050ABF}"/>
              </a:ext>
            </a:extLst>
          </p:cNvPr>
          <p:cNvSpPr/>
          <p:nvPr/>
        </p:nvSpPr>
        <p:spPr>
          <a:xfrm rot="10800000">
            <a:off x="31188386" y="3444020"/>
            <a:ext cx="4736592" cy="2157984"/>
          </a:xfrm>
          <a:prstGeom prst="round2SameRect">
            <a:avLst/>
          </a:prstGeom>
          <a:solidFill>
            <a:srgbClr val="17344A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14B5B"/>
              </a:solidFill>
            </a:endParaRPr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0BCDB680-E603-C29A-FCE5-E035B5D7A871}"/>
              </a:ext>
            </a:extLst>
          </p:cNvPr>
          <p:cNvSpPr txBox="1"/>
          <p:nvPr/>
        </p:nvSpPr>
        <p:spPr>
          <a:xfrm>
            <a:off x="1579072" y="4068136"/>
            <a:ext cx="44889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7" name="Round Same Side Corner Rectangle 6">
            <a:hlinkClick r:id="rId4" action="ppaction://hlinksldjump"/>
            <a:extLst>
              <a:ext uri="{FF2B5EF4-FFF2-40B4-BE49-F238E27FC236}">
                <a16:creationId xmlns:a16="http://schemas.microsoft.com/office/drawing/2014/main" id="{3724907D-D1EB-E75E-6EAF-A432157B3AC7}"/>
              </a:ext>
            </a:extLst>
          </p:cNvPr>
          <p:cNvSpPr/>
          <p:nvPr/>
        </p:nvSpPr>
        <p:spPr>
          <a:xfrm rot="10800000">
            <a:off x="6236323" y="3448083"/>
            <a:ext cx="4739834" cy="2153920"/>
          </a:xfrm>
          <a:prstGeom prst="round2SameRect">
            <a:avLst/>
          </a:prstGeom>
          <a:solidFill>
            <a:srgbClr val="819DAE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8" name="Round Same Side Corner 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B698D295-57FD-2E2D-4799-B1737B6C0FA3}"/>
              </a:ext>
            </a:extLst>
          </p:cNvPr>
          <p:cNvSpPr/>
          <p:nvPr/>
        </p:nvSpPr>
        <p:spPr>
          <a:xfrm rot="10800000">
            <a:off x="26405702" y="3521814"/>
            <a:ext cx="4736592" cy="3099816"/>
          </a:xfrm>
          <a:prstGeom prst="round2SameRect">
            <a:avLst/>
          </a:prstGeom>
          <a:solidFill>
            <a:srgbClr val="2B5874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11" name="TextBox 10">
            <a:hlinkClick r:id="rId4" action="ppaction://hlinksldjump"/>
            <a:extLst>
              <a:ext uri="{FF2B5EF4-FFF2-40B4-BE49-F238E27FC236}">
                <a16:creationId xmlns:a16="http://schemas.microsoft.com/office/drawing/2014/main" id="{ADFB1D44-DE85-8A4E-E7C5-452BC52F1E22}"/>
              </a:ext>
            </a:extLst>
          </p:cNvPr>
          <p:cNvSpPr txBox="1"/>
          <p:nvPr/>
        </p:nvSpPr>
        <p:spPr>
          <a:xfrm>
            <a:off x="6915145" y="4068136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3FA5C86-7AEF-CBF4-2A96-88E26A485D0F}"/>
              </a:ext>
            </a:extLst>
          </p:cNvPr>
          <p:cNvSpPr/>
          <p:nvPr/>
        </p:nvSpPr>
        <p:spPr>
          <a:xfrm>
            <a:off x="400959" y="390221"/>
            <a:ext cx="36643510" cy="3132610"/>
          </a:xfrm>
          <a:prstGeom prst="roundRect">
            <a:avLst/>
          </a:prstGeom>
          <a:solidFill>
            <a:srgbClr val="4C99D1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4F6E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7D49D8-E950-4DCD-FC38-081442F34139}"/>
              </a:ext>
            </a:extLst>
          </p:cNvPr>
          <p:cNvSpPr txBox="1"/>
          <p:nvPr/>
        </p:nvSpPr>
        <p:spPr>
          <a:xfrm>
            <a:off x="932827" y="747675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Interactive!</a:t>
            </a:r>
          </a:p>
          <a:p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Click on any of these bubbles </a:t>
            </a:r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jump 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each section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51AB8B-8C99-6B82-988F-C90E17F3E91C}"/>
              </a:ext>
            </a:extLst>
          </p:cNvPr>
          <p:cNvSpPr txBox="1"/>
          <p:nvPr/>
        </p:nvSpPr>
        <p:spPr>
          <a:xfrm>
            <a:off x="8368506" y="442686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EPOSTERBOARDS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722DA8-1312-4526-6F11-32B7862CE44F}"/>
              </a:ext>
            </a:extLst>
          </p:cNvPr>
          <p:cNvSpPr txBox="1"/>
          <p:nvPr/>
        </p:nvSpPr>
        <p:spPr>
          <a:xfrm>
            <a:off x="9714706" y="1643015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author(s)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71F9B4-45BD-0289-4ED6-23B5A0B5FD76}"/>
              </a:ext>
            </a:extLst>
          </p:cNvPr>
          <p:cNvSpPr txBox="1"/>
          <p:nvPr/>
        </p:nvSpPr>
        <p:spPr>
          <a:xfrm>
            <a:off x="9705714" y="2522579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affiliations</a:t>
            </a:r>
          </a:p>
        </p:txBody>
      </p:sp>
      <p:sp>
        <p:nvSpPr>
          <p:cNvPr id="27" name="TextBox 26">
            <a:hlinkClick r:id="rId3" action="ppaction://hlinksldjump"/>
            <a:extLst>
              <a:ext uri="{FF2B5EF4-FFF2-40B4-BE49-F238E27FC236}">
                <a16:creationId xmlns:a16="http://schemas.microsoft.com/office/drawing/2014/main" id="{A105A272-0479-8761-0D56-3DB31E6B7818}"/>
              </a:ext>
            </a:extLst>
          </p:cNvPr>
          <p:cNvSpPr txBox="1"/>
          <p:nvPr/>
        </p:nvSpPr>
        <p:spPr>
          <a:xfrm>
            <a:off x="31720013" y="4068136"/>
            <a:ext cx="36733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8" name="TextBox 27">
            <a:hlinkClick r:id="rId3" action="ppaction://hlinksldjump"/>
            <a:extLst>
              <a:ext uri="{FF2B5EF4-FFF2-40B4-BE49-F238E27FC236}">
                <a16:creationId xmlns:a16="http://schemas.microsoft.com/office/drawing/2014/main" id="{FAFD377B-F84E-03DF-A98D-7C59496D255B}"/>
              </a:ext>
            </a:extLst>
          </p:cNvPr>
          <p:cNvSpPr txBox="1"/>
          <p:nvPr/>
        </p:nvSpPr>
        <p:spPr>
          <a:xfrm rot="1909570">
            <a:off x="27064135" y="4460550"/>
            <a:ext cx="341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7B576B-B14E-6413-AF1C-407C5534A55D}"/>
              </a:ext>
            </a:extLst>
          </p:cNvPr>
          <p:cNvSpPr txBox="1"/>
          <p:nvPr/>
        </p:nvSpPr>
        <p:spPr>
          <a:xfrm>
            <a:off x="16517673" y="5298050"/>
            <a:ext cx="453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72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30" name="Picture 29" descr="Chart, line chart&#10;&#10;Description automatically generated">
            <a:extLst>
              <a:ext uri="{FF2B5EF4-FFF2-40B4-BE49-F238E27FC236}">
                <a16:creationId xmlns:a16="http://schemas.microsoft.com/office/drawing/2014/main" id="{9EFE6624-69DF-8DE1-8AD1-86C08BF8FB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9706363" y="7701086"/>
            <a:ext cx="15266123" cy="8565977"/>
          </a:xfrm>
          <a:prstGeom prst="rect">
            <a:avLst/>
          </a:prstGeom>
        </p:spPr>
      </p:pic>
      <p:pic>
        <p:nvPicPr>
          <p:cNvPr id="31" name="Picture 30" descr="Chart, line chart&#10;&#10;Description automatically generated">
            <a:extLst>
              <a:ext uri="{FF2B5EF4-FFF2-40B4-BE49-F238E27FC236}">
                <a16:creationId xmlns:a16="http://schemas.microsoft.com/office/drawing/2014/main" id="{A9431597-F46A-5A1D-CB9B-CE03A2CBCC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138494" y="10925941"/>
            <a:ext cx="13136801" cy="788208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D8F6556-A733-CC6C-C382-7AC5626CA2E4}"/>
              </a:ext>
            </a:extLst>
          </p:cNvPr>
          <p:cNvSpPr txBox="1"/>
          <p:nvPr/>
        </p:nvSpPr>
        <p:spPr>
          <a:xfrm>
            <a:off x="2138494" y="6780411"/>
            <a:ext cx="13496947" cy="3481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266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Insert an explanation for the photo or video below, explain why it’s important and how this image or video adds value to your project.</a:t>
            </a:r>
          </a:p>
          <a:p>
            <a:pPr algn="just"/>
            <a:endParaRPr lang="en-US" sz="963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C4FA3E-F39A-83C8-4109-80094542C3DB}"/>
              </a:ext>
            </a:extLst>
          </p:cNvPr>
          <p:cNvSpPr txBox="1"/>
          <p:nvPr/>
        </p:nvSpPr>
        <p:spPr>
          <a:xfrm>
            <a:off x="18887147" y="17858321"/>
            <a:ext cx="16164147" cy="267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266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Insert an explanation for the photo or video below, explain why it’s important and how this image or video adds value to your project.</a:t>
            </a:r>
          </a:p>
          <a:p>
            <a:pPr algn="just"/>
            <a:endParaRPr lang="en-US" sz="963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D0B1A2-711E-0C83-E1AE-21F998621BBB}"/>
              </a:ext>
            </a:extLst>
          </p:cNvPr>
          <p:cNvSpPr txBox="1"/>
          <p:nvPr/>
        </p:nvSpPr>
        <p:spPr>
          <a:xfrm>
            <a:off x="2412119" y="18986981"/>
            <a:ext cx="13496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Fig 1. Insert a short caption or Alt text for the photo or video here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025338-E8EF-4C8E-632B-C7D8959CDFE9}"/>
              </a:ext>
            </a:extLst>
          </p:cNvPr>
          <p:cNvSpPr txBox="1"/>
          <p:nvPr/>
        </p:nvSpPr>
        <p:spPr>
          <a:xfrm>
            <a:off x="20970123" y="16429341"/>
            <a:ext cx="13496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Fig 1. Insert a short caption or Alt text for the photo or video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3EEA38-9A78-D21F-D2BE-7A69DB5DA84E}"/>
              </a:ext>
            </a:extLst>
          </p:cNvPr>
          <p:cNvSpPr/>
          <p:nvPr/>
        </p:nvSpPr>
        <p:spPr>
          <a:xfrm>
            <a:off x="1" y="0"/>
            <a:ext cx="37463412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1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4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B406D026-B07F-C348-8D89-CE9C185ED492}"/>
              </a:ext>
            </a:extLst>
          </p:cNvPr>
          <p:cNvSpPr/>
          <p:nvPr/>
        </p:nvSpPr>
        <p:spPr>
          <a:xfrm rot="10800000">
            <a:off x="1453640" y="3470366"/>
            <a:ext cx="4739833" cy="2153920"/>
          </a:xfrm>
          <a:prstGeom prst="round2SameRect">
            <a:avLst/>
          </a:prstGeom>
          <a:solidFill>
            <a:srgbClr val="D6E1E8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7" name="Round Same Side Corner 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4B245898-FE21-E3A4-06E8-43FAB2ACCD5B}"/>
              </a:ext>
            </a:extLst>
          </p:cNvPr>
          <p:cNvSpPr/>
          <p:nvPr/>
        </p:nvSpPr>
        <p:spPr>
          <a:xfrm rot="10800000">
            <a:off x="31185144" y="3522831"/>
            <a:ext cx="4739834" cy="3098800"/>
          </a:xfrm>
          <a:prstGeom prst="round2SameRect">
            <a:avLst/>
          </a:prstGeom>
          <a:solidFill>
            <a:srgbClr val="17344A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21" name="TextBox 20">
            <a:hlinkClick r:id="rId2" action="ppaction://hlinksldjump"/>
          </p:cNvPr>
          <p:cNvSpPr txBox="1"/>
          <p:nvPr/>
        </p:nvSpPr>
        <p:spPr>
          <a:xfrm>
            <a:off x="1579072" y="4068136"/>
            <a:ext cx="44889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Round Same Side Corner Rectangle 2">
            <a:hlinkClick r:id="rId4" action="ppaction://hlinksldjump"/>
            <a:extLst>
              <a:ext uri="{FF2B5EF4-FFF2-40B4-BE49-F238E27FC236}">
                <a16:creationId xmlns:a16="http://schemas.microsoft.com/office/drawing/2014/main" id="{7C83AA22-12E2-1CFF-4825-51D2C3BD1C0D}"/>
              </a:ext>
            </a:extLst>
          </p:cNvPr>
          <p:cNvSpPr/>
          <p:nvPr/>
        </p:nvSpPr>
        <p:spPr>
          <a:xfrm rot="10800000">
            <a:off x="6236323" y="3448083"/>
            <a:ext cx="4739834" cy="2153920"/>
          </a:xfrm>
          <a:prstGeom prst="round2SameRect">
            <a:avLst/>
          </a:prstGeom>
          <a:solidFill>
            <a:srgbClr val="819DAE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8" name="Round Same Side Corner Rectangle 7">
            <a:hlinkClick r:id="rId5" action="ppaction://hlinksldjump"/>
            <a:extLst>
              <a:ext uri="{FF2B5EF4-FFF2-40B4-BE49-F238E27FC236}">
                <a16:creationId xmlns:a16="http://schemas.microsoft.com/office/drawing/2014/main" id="{E04CA57A-56D1-8677-2910-DABDCDD18843}"/>
              </a:ext>
            </a:extLst>
          </p:cNvPr>
          <p:cNvSpPr/>
          <p:nvPr/>
        </p:nvSpPr>
        <p:spPr>
          <a:xfrm rot="10800000">
            <a:off x="26402460" y="3544090"/>
            <a:ext cx="4739834" cy="2153920"/>
          </a:xfrm>
          <a:prstGeom prst="round2SameRect">
            <a:avLst/>
          </a:prstGeom>
          <a:solidFill>
            <a:srgbClr val="2B5874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7942"/>
              </a:solidFill>
            </a:endParaRPr>
          </a:p>
        </p:txBody>
      </p:sp>
      <p:sp>
        <p:nvSpPr>
          <p:cNvPr id="22" name="TextBox 21">
            <a:hlinkClick r:id="rId4" action="ppaction://hlinksldjump"/>
          </p:cNvPr>
          <p:cNvSpPr txBox="1"/>
          <p:nvPr/>
        </p:nvSpPr>
        <p:spPr>
          <a:xfrm>
            <a:off x="6915145" y="4068136"/>
            <a:ext cx="33821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214B5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1E27DEF-F37F-7D5D-9ECA-1800068F3224}"/>
              </a:ext>
            </a:extLst>
          </p:cNvPr>
          <p:cNvSpPr/>
          <p:nvPr/>
        </p:nvSpPr>
        <p:spPr>
          <a:xfrm>
            <a:off x="400959" y="390221"/>
            <a:ext cx="36643510" cy="3132610"/>
          </a:xfrm>
          <a:prstGeom prst="roundRect">
            <a:avLst/>
          </a:prstGeom>
          <a:solidFill>
            <a:srgbClr val="4C99D1"/>
          </a:solidFill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4F6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2827" y="747675"/>
            <a:ext cx="36899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Interactive!</a:t>
            </a:r>
          </a:p>
          <a:p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Click on any of these bubbles </a:t>
            </a:r>
            <a:r>
              <a:rPr lang="en-US" sz="3200" i="1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jump 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ource Sans Pro" panose="020F0502020204030204" pitchFamily="34" charset="0"/>
                <a:cs typeface="Segoe UI" panose="020B0502040204020203" pitchFamily="34" charset="0"/>
              </a:rPr>
              <a:t>to each section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8506" y="442686"/>
            <a:ext cx="2072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EPOSTERBOARDS TEMPLATE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14706" y="1643015"/>
            <a:ext cx="180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author(s)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05714" y="2522579"/>
            <a:ext cx="180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214B5B"/>
                </a:solidFill>
                <a:latin typeface="Arial" panose="020B0604020202020204" pitchFamily="34" charset="0"/>
                <a:ea typeface="Source Sans Pro" panose="020F0502020204030204" pitchFamily="34" charset="0"/>
                <a:cs typeface="Arial" panose="020B0604020202020204" pitchFamily="34" charset="0"/>
              </a:rPr>
              <a:t>Click here to add affiliations</a:t>
            </a:r>
          </a:p>
        </p:txBody>
      </p:sp>
      <p:sp>
        <p:nvSpPr>
          <p:cNvPr id="16" name="TextBox 15">
            <a:hlinkClick r:id="rId5" action="ppaction://hlinksldjump"/>
            <a:extLst>
              <a:ext uri="{FF2B5EF4-FFF2-40B4-BE49-F238E27FC236}">
                <a16:creationId xmlns:a16="http://schemas.microsoft.com/office/drawing/2014/main" id="{F0198E02-AA97-882C-A51E-A668E50D5EDB}"/>
              </a:ext>
            </a:extLst>
          </p:cNvPr>
          <p:cNvSpPr txBox="1"/>
          <p:nvPr/>
        </p:nvSpPr>
        <p:spPr>
          <a:xfrm>
            <a:off x="27487262" y="4068136"/>
            <a:ext cx="25702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4" name="TextBox 23">
            <a:hlinkClick r:id="rId3" action="ppaction://hlinksldjump"/>
            <a:extLst>
              <a:ext uri="{FF2B5EF4-FFF2-40B4-BE49-F238E27FC236}">
                <a16:creationId xmlns:a16="http://schemas.microsoft.com/office/drawing/2014/main" id="{F8CE4B3A-C2C7-4F39-D530-62451A191433}"/>
              </a:ext>
            </a:extLst>
          </p:cNvPr>
          <p:cNvSpPr txBox="1"/>
          <p:nvPr/>
        </p:nvSpPr>
        <p:spPr>
          <a:xfrm rot="1909570">
            <a:off x="31682750" y="4518874"/>
            <a:ext cx="39207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338DA-CA05-CFA6-87DF-C3098B6F30A1}"/>
              </a:ext>
            </a:extLst>
          </p:cNvPr>
          <p:cNvSpPr txBox="1"/>
          <p:nvPr/>
        </p:nvSpPr>
        <p:spPr>
          <a:xfrm>
            <a:off x="1453639" y="7451530"/>
            <a:ext cx="344713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214B5B"/>
              </a:buClr>
              <a:buSzPct val="110000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Clr>
                <a:srgbClr val="214B5B"/>
              </a:buClr>
              <a:buSzPct val="110000"/>
            </a:pPr>
            <a:endParaRPr lang="en-US" sz="4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nec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064228-7FE6-9FA9-352A-E943FB8D153D}"/>
              </a:ext>
            </a:extLst>
          </p:cNvPr>
          <p:cNvSpPr txBox="1"/>
          <p:nvPr/>
        </p:nvSpPr>
        <p:spPr>
          <a:xfrm>
            <a:off x="1468561" y="6204185"/>
            <a:ext cx="64077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6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193DF0-8A51-4C13-6C10-EFB653D655F0}"/>
              </a:ext>
            </a:extLst>
          </p:cNvPr>
          <p:cNvSpPr txBox="1"/>
          <p:nvPr/>
        </p:nvSpPr>
        <p:spPr>
          <a:xfrm>
            <a:off x="1676378" y="13253325"/>
            <a:ext cx="47398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E789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CA" sz="6600" b="1" dirty="0">
              <a:solidFill>
                <a:srgbClr val="E789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6EACF5-64DB-9928-3890-88DADD0BD322}"/>
              </a:ext>
            </a:extLst>
          </p:cNvPr>
          <p:cNvSpPr txBox="1"/>
          <p:nvPr/>
        </p:nvSpPr>
        <p:spPr>
          <a:xfrm>
            <a:off x="1579072" y="14188899"/>
            <a:ext cx="3434590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214B5B"/>
              </a:buClr>
            </a:pPr>
            <a:endParaRPr lang="en-US" sz="4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nec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endParaRPr lang="en-US" sz="4000" dirty="0">
              <a:solidFill>
                <a:srgbClr val="333333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buClr>
                <a:srgbClr val="214B5B"/>
              </a:buClr>
              <a:buSzPct val="110000"/>
            </a:pPr>
            <a:endParaRPr lang="en-US" sz="4000" b="0" i="0" dirty="0">
              <a:solidFill>
                <a:srgbClr val="333333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685800" indent="-685800" algn="just">
              <a:buClr>
                <a:srgbClr val="214B5B"/>
              </a:buClr>
              <a:buSzPct val="110000"/>
              <a:buFont typeface=".Hiragino Kaku Gothic Interface W3"/>
              <a:buChar char="◉"/>
            </a:pP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amet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consectetur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adipiscing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elit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sed do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eiusmod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tempor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incididunt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Viverra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justo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nec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ultrices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dui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sapien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Euismod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mollis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ut.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Aliquam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malesuada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bibendum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arcu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vitae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elementum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01A7B7-72DB-A216-7B73-A9DD007209B5}"/>
              </a:ext>
            </a:extLst>
          </p:cNvPr>
          <p:cNvSpPr/>
          <p:nvPr/>
        </p:nvSpPr>
        <p:spPr>
          <a:xfrm>
            <a:off x="1" y="0"/>
            <a:ext cx="37463412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1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1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932092"/>
      </a:accent2>
      <a:accent3>
        <a:srgbClr val="A5A5A5"/>
      </a:accent3>
      <a:accent4>
        <a:srgbClr val="A31F3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1504</TotalTime>
  <Words>837</Words>
  <Application>Microsoft Macintosh PowerPoint</Application>
  <PresentationFormat>Custom</PresentationFormat>
  <Paragraphs>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.Hiragino Kaku Gothic Interface W3</vt:lpstr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Kathrynn Phillippe</dc:creator>
  <cp:lastModifiedBy>ePBStaffLaptops</cp:lastModifiedBy>
  <cp:revision>18</cp:revision>
  <dcterms:created xsi:type="dcterms:W3CDTF">2018-08-01T20:22:11Z</dcterms:created>
  <dcterms:modified xsi:type="dcterms:W3CDTF">2026-08-04T14:31:40Z</dcterms:modified>
</cp:coreProperties>
</file>