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82" r:id="rId5"/>
    <p:sldId id="274" r:id="rId6"/>
    <p:sldId id="275" r:id="rId7"/>
    <p:sldId id="276" r:id="rId8"/>
    <p:sldId id="277" r:id="rId9"/>
    <p:sldId id="278" r:id="rId10"/>
    <p:sldId id="279" r:id="rId11"/>
  </p:sldIdLst>
  <p:sldSz cx="37463413" cy="2106771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36" userDrawn="1">
          <p15:clr>
            <a:srgbClr val="A4A3A4"/>
          </p15:clr>
        </p15:guide>
        <p15:guide id="2" pos="1180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EFAA3F-0B49-A69A-D9CC-010B508DF01A}" name="Baxley, Bethany" initials="BB" userId="S::bbaxley@ttu.edu::5eaa151b-1957-4830-af5b-8b4f04374931" providerId="AD"/>
  <p188:author id="{73A1A7EF-4BE4-CB8D-B229-F20E1F7C5D43}" name="Anderson, Nichole" initials="AN" userId="S::Nichole.Anderson@ttu.edu::909e211e-bb83-4361-9973-bca9d4e2482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Osborn" initials="JO" lastIdx="1" clrIdx="0">
    <p:extLst>
      <p:ext uri="{19B8F6BF-5375-455C-9EA6-DF929625EA0E}">
        <p15:presenceInfo xmlns:p15="http://schemas.microsoft.com/office/powerpoint/2012/main" userId="James Osbor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44A"/>
    <a:srgbClr val="E78949"/>
    <a:srgbClr val="D6E1E8"/>
    <a:srgbClr val="E9E6DE"/>
    <a:srgbClr val="2B5874"/>
    <a:srgbClr val="4C99D1"/>
    <a:srgbClr val="214B5B"/>
    <a:srgbClr val="A4133C"/>
    <a:srgbClr val="600C26"/>
    <a:srgbClr val="F16B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46" autoAdjust="0"/>
    <p:restoredTop sz="94660"/>
  </p:normalViewPr>
  <p:slideViewPr>
    <p:cSldViewPr snapToGrid="0">
      <p:cViewPr varScale="1">
        <p:scale>
          <a:sx n="35" d="100"/>
          <a:sy n="35" d="100"/>
        </p:scale>
        <p:origin x="856" y="176"/>
      </p:cViewPr>
      <p:guideLst>
        <p:guide orient="horz" pos="6636"/>
        <p:guide pos="118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82927" y="3447889"/>
            <a:ext cx="28097560" cy="7334685"/>
          </a:xfrm>
        </p:spPr>
        <p:txBody>
          <a:bodyPr anchor="b"/>
          <a:lstStyle>
            <a:lvl1pPr algn="ctr">
              <a:defRPr sz="1843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82927" y="11065427"/>
            <a:ext cx="28097560" cy="5086486"/>
          </a:xfrm>
        </p:spPr>
        <p:txBody>
          <a:bodyPr/>
          <a:lstStyle>
            <a:lvl1pPr marL="0" indent="0" algn="ctr">
              <a:buNone/>
              <a:defRPr sz="7373"/>
            </a:lvl1pPr>
            <a:lvl2pPr marL="1404518" indent="0" algn="ctr">
              <a:buNone/>
              <a:defRPr sz="6144"/>
            </a:lvl2pPr>
            <a:lvl3pPr marL="2809037" indent="0" algn="ctr">
              <a:buNone/>
              <a:defRPr sz="5530"/>
            </a:lvl3pPr>
            <a:lvl4pPr marL="4213555" indent="0" algn="ctr">
              <a:buNone/>
              <a:defRPr sz="4915"/>
            </a:lvl4pPr>
            <a:lvl5pPr marL="5618074" indent="0" algn="ctr">
              <a:buNone/>
              <a:defRPr sz="4915"/>
            </a:lvl5pPr>
            <a:lvl6pPr marL="7022592" indent="0" algn="ctr">
              <a:buNone/>
              <a:defRPr sz="4915"/>
            </a:lvl6pPr>
            <a:lvl7pPr marL="8427110" indent="0" algn="ctr">
              <a:buNone/>
              <a:defRPr sz="4915"/>
            </a:lvl7pPr>
            <a:lvl8pPr marL="9831629" indent="0" algn="ctr">
              <a:buNone/>
              <a:defRPr sz="4915"/>
            </a:lvl8pPr>
            <a:lvl9pPr marL="11236147" indent="0" algn="ctr">
              <a:buNone/>
              <a:defRPr sz="491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3FC6F-8F00-47E0-AA3E-2B1C5606CADA}" type="datetimeFigureOut">
              <a:rPr lang="en-US" smtClean="0"/>
              <a:t>8/4/26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F590-3DF2-4595-ACE1-7FDDBFEBC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380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3FC6F-8F00-47E0-AA3E-2B1C5606CADA}" type="datetimeFigureOut">
              <a:rPr lang="en-US" smtClean="0"/>
              <a:t>8/4/26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F590-3DF2-4595-ACE1-7FDDBFEBC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130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6097" y="5252301"/>
            <a:ext cx="32312194" cy="8763582"/>
          </a:xfrm>
        </p:spPr>
        <p:txBody>
          <a:bodyPr anchor="b"/>
          <a:lstStyle>
            <a:lvl1pPr>
              <a:defRPr sz="1843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6097" y="14098790"/>
            <a:ext cx="32312194" cy="4608561"/>
          </a:xfrm>
        </p:spPr>
        <p:txBody>
          <a:bodyPr/>
          <a:lstStyle>
            <a:lvl1pPr marL="0" indent="0">
              <a:buNone/>
              <a:defRPr sz="7373">
                <a:solidFill>
                  <a:schemeClr val="tx1">
                    <a:tint val="75000"/>
                  </a:schemeClr>
                </a:solidFill>
              </a:defRPr>
            </a:lvl1pPr>
            <a:lvl2pPr marL="1404518" indent="0">
              <a:buNone/>
              <a:defRPr sz="6144">
                <a:solidFill>
                  <a:schemeClr val="tx1">
                    <a:tint val="75000"/>
                  </a:schemeClr>
                </a:solidFill>
              </a:defRPr>
            </a:lvl2pPr>
            <a:lvl3pPr marL="2809037" indent="0">
              <a:buNone/>
              <a:defRPr sz="5530">
                <a:solidFill>
                  <a:schemeClr val="tx1">
                    <a:tint val="75000"/>
                  </a:schemeClr>
                </a:solidFill>
              </a:defRPr>
            </a:lvl3pPr>
            <a:lvl4pPr marL="4213555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4pPr>
            <a:lvl5pPr marL="5618074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5pPr>
            <a:lvl6pPr marL="7022592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6pPr>
            <a:lvl7pPr marL="8427110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7pPr>
            <a:lvl8pPr marL="9831629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8pPr>
            <a:lvl9pPr marL="11236147" indent="0">
              <a:buNone/>
              <a:defRPr sz="491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3FC6F-8F00-47E0-AA3E-2B1C5606CADA}" type="datetimeFigureOut">
              <a:rPr lang="en-US" smtClean="0"/>
              <a:t>8/4/26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F590-3DF2-4595-ACE1-7FDDBFEBC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948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5609" y="5608303"/>
            <a:ext cx="15921951" cy="133672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965853" y="5608303"/>
            <a:ext cx="15921951" cy="133672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3FC6F-8F00-47E0-AA3E-2B1C5606CADA}" type="datetimeFigureOut">
              <a:rPr lang="en-US" smtClean="0"/>
              <a:t>8/4/26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F590-3DF2-4595-ACE1-7FDDBFEBC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920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0489" y="1121662"/>
            <a:ext cx="32312194" cy="40721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0491" y="5164517"/>
            <a:ext cx="15848778" cy="2531050"/>
          </a:xfrm>
        </p:spPr>
        <p:txBody>
          <a:bodyPr anchor="b"/>
          <a:lstStyle>
            <a:lvl1pPr marL="0" indent="0">
              <a:buNone/>
              <a:defRPr sz="7373" b="1"/>
            </a:lvl1pPr>
            <a:lvl2pPr marL="1404518" indent="0">
              <a:buNone/>
              <a:defRPr sz="6144" b="1"/>
            </a:lvl2pPr>
            <a:lvl3pPr marL="2809037" indent="0">
              <a:buNone/>
              <a:defRPr sz="5530" b="1"/>
            </a:lvl3pPr>
            <a:lvl4pPr marL="4213555" indent="0">
              <a:buNone/>
              <a:defRPr sz="4915" b="1"/>
            </a:lvl4pPr>
            <a:lvl5pPr marL="5618074" indent="0">
              <a:buNone/>
              <a:defRPr sz="4915" b="1"/>
            </a:lvl5pPr>
            <a:lvl6pPr marL="7022592" indent="0">
              <a:buNone/>
              <a:defRPr sz="4915" b="1"/>
            </a:lvl6pPr>
            <a:lvl7pPr marL="8427110" indent="0">
              <a:buNone/>
              <a:defRPr sz="4915" b="1"/>
            </a:lvl7pPr>
            <a:lvl8pPr marL="9831629" indent="0">
              <a:buNone/>
              <a:defRPr sz="4915" b="1"/>
            </a:lvl8pPr>
            <a:lvl9pPr marL="11236147" indent="0">
              <a:buNone/>
              <a:defRPr sz="491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0491" y="7695568"/>
            <a:ext cx="15848778" cy="113190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965853" y="5164517"/>
            <a:ext cx="15926830" cy="2531050"/>
          </a:xfrm>
        </p:spPr>
        <p:txBody>
          <a:bodyPr anchor="b"/>
          <a:lstStyle>
            <a:lvl1pPr marL="0" indent="0">
              <a:buNone/>
              <a:defRPr sz="7373" b="1"/>
            </a:lvl1pPr>
            <a:lvl2pPr marL="1404518" indent="0">
              <a:buNone/>
              <a:defRPr sz="6144" b="1"/>
            </a:lvl2pPr>
            <a:lvl3pPr marL="2809037" indent="0">
              <a:buNone/>
              <a:defRPr sz="5530" b="1"/>
            </a:lvl3pPr>
            <a:lvl4pPr marL="4213555" indent="0">
              <a:buNone/>
              <a:defRPr sz="4915" b="1"/>
            </a:lvl4pPr>
            <a:lvl5pPr marL="5618074" indent="0">
              <a:buNone/>
              <a:defRPr sz="4915" b="1"/>
            </a:lvl5pPr>
            <a:lvl6pPr marL="7022592" indent="0">
              <a:buNone/>
              <a:defRPr sz="4915" b="1"/>
            </a:lvl6pPr>
            <a:lvl7pPr marL="8427110" indent="0">
              <a:buNone/>
              <a:defRPr sz="4915" b="1"/>
            </a:lvl7pPr>
            <a:lvl8pPr marL="9831629" indent="0">
              <a:buNone/>
              <a:defRPr sz="4915" b="1"/>
            </a:lvl8pPr>
            <a:lvl9pPr marL="11236147" indent="0">
              <a:buNone/>
              <a:defRPr sz="491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965853" y="7695568"/>
            <a:ext cx="15926830" cy="113190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3FC6F-8F00-47E0-AA3E-2B1C5606CADA}" type="datetimeFigureOut">
              <a:rPr lang="en-US" smtClean="0"/>
              <a:t>8/4/26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F590-3DF2-4595-ACE1-7FDDBFEBC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565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3FC6F-8F00-47E0-AA3E-2B1C5606CADA}" type="datetimeFigureOut">
              <a:rPr lang="en-US" smtClean="0"/>
              <a:t>8/4/26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F590-3DF2-4595-ACE1-7FDDBFEBC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939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3FC6F-8F00-47E0-AA3E-2B1C5606CADA}" type="datetimeFigureOut">
              <a:rPr lang="en-US" smtClean="0"/>
              <a:t>8/4/26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F590-3DF2-4595-ACE1-7FDDBFEBC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401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0491" y="1404514"/>
            <a:ext cx="12082925" cy="4915800"/>
          </a:xfrm>
        </p:spPr>
        <p:txBody>
          <a:bodyPr anchor="b"/>
          <a:lstStyle>
            <a:lvl1pPr>
              <a:defRPr sz="983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26830" y="3033362"/>
            <a:ext cx="18965853" cy="14971731"/>
          </a:xfrm>
        </p:spPr>
        <p:txBody>
          <a:bodyPr/>
          <a:lstStyle>
            <a:lvl1pPr>
              <a:defRPr sz="9830"/>
            </a:lvl1pPr>
            <a:lvl2pPr>
              <a:defRPr sz="8602"/>
            </a:lvl2pPr>
            <a:lvl3pPr>
              <a:defRPr sz="7373"/>
            </a:lvl3pPr>
            <a:lvl4pPr>
              <a:defRPr sz="6144"/>
            </a:lvl4pPr>
            <a:lvl5pPr>
              <a:defRPr sz="6144"/>
            </a:lvl5pPr>
            <a:lvl6pPr>
              <a:defRPr sz="6144"/>
            </a:lvl6pPr>
            <a:lvl7pPr>
              <a:defRPr sz="6144"/>
            </a:lvl7pPr>
            <a:lvl8pPr>
              <a:defRPr sz="6144"/>
            </a:lvl8pPr>
            <a:lvl9pPr>
              <a:defRPr sz="614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0491" y="6320314"/>
            <a:ext cx="12082925" cy="11709163"/>
          </a:xfrm>
        </p:spPr>
        <p:txBody>
          <a:bodyPr/>
          <a:lstStyle>
            <a:lvl1pPr marL="0" indent="0">
              <a:buNone/>
              <a:defRPr sz="4915"/>
            </a:lvl1pPr>
            <a:lvl2pPr marL="1404518" indent="0">
              <a:buNone/>
              <a:defRPr sz="4301"/>
            </a:lvl2pPr>
            <a:lvl3pPr marL="2809037" indent="0">
              <a:buNone/>
              <a:defRPr sz="3686"/>
            </a:lvl3pPr>
            <a:lvl4pPr marL="4213555" indent="0">
              <a:buNone/>
              <a:defRPr sz="3072"/>
            </a:lvl4pPr>
            <a:lvl5pPr marL="5618074" indent="0">
              <a:buNone/>
              <a:defRPr sz="3072"/>
            </a:lvl5pPr>
            <a:lvl6pPr marL="7022592" indent="0">
              <a:buNone/>
              <a:defRPr sz="3072"/>
            </a:lvl6pPr>
            <a:lvl7pPr marL="8427110" indent="0">
              <a:buNone/>
              <a:defRPr sz="3072"/>
            </a:lvl7pPr>
            <a:lvl8pPr marL="9831629" indent="0">
              <a:buNone/>
              <a:defRPr sz="3072"/>
            </a:lvl8pPr>
            <a:lvl9pPr marL="11236147" indent="0">
              <a:buNone/>
              <a:defRPr sz="307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3FC6F-8F00-47E0-AA3E-2B1C5606CADA}" type="datetimeFigureOut">
              <a:rPr lang="en-US" smtClean="0"/>
              <a:t>8/4/26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F590-3DF2-4595-ACE1-7FDDBFEBC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934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0491" y="1404514"/>
            <a:ext cx="12082925" cy="4915800"/>
          </a:xfrm>
        </p:spPr>
        <p:txBody>
          <a:bodyPr anchor="b"/>
          <a:lstStyle>
            <a:lvl1pPr>
              <a:defRPr sz="983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926830" y="3033362"/>
            <a:ext cx="18965853" cy="14971731"/>
          </a:xfrm>
        </p:spPr>
        <p:txBody>
          <a:bodyPr anchor="t"/>
          <a:lstStyle>
            <a:lvl1pPr marL="0" indent="0">
              <a:buNone/>
              <a:defRPr sz="9830"/>
            </a:lvl1pPr>
            <a:lvl2pPr marL="1404518" indent="0">
              <a:buNone/>
              <a:defRPr sz="8602"/>
            </a:lvl2pPr>
            <a:lvl3pPr marL="2809037" indent="0">
              <a:buNone/>
              <a:defRPr sz="7373"/>
            </a:lvl3pPr>
            <a:lvl4pPr marL="4213555" indent="0">
              <a:buNone/>
              <a:defRPr sz="6144"/>
            </a:lvl4pPr>
            <a:lvl5pPr marL="5618074" indent="0">
              <a:buNone/>
              <a:defRPr sz="6144"/>
            </a:lvl5pPr>
            <a:lvl6pPr marL="7022592" indent="0">
              <a:buNone/>
              <a:defRPr sz="6144"/>
            </a:lvl6pPr>
            <a:lvl7pPr marL="8427110" indent="0">
              <a:buNone/>
              <a:defRPr sz="6144"/>
            </a:lvl7pPr>
            <a:lvl8pPr marL="9831629" indent="0">
              <a:buNone/>
              <a:defRPr sz="6144"/>
            </a:lvl8pPr>
            <a:lvl9pPr marL="11236147" indent="0">
              <a:buNone/>
              <a:defRPr sz="614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0491" y="6320314"/>
            <a:ext cx="12082925" cy="11709163"/>
          </a:xfrm>
        </p:spPr>
        <p:txBody>
          <a:bodyPr/>
          <a:lstStyle>
            <a:lvl1pPr marL="0" indent="0">
              <a:buNone/>
              <a:defRPr sz="4915"/>
            </a:lvl1pPr>
            <a:lvl2pPr marL="1404518" indent="0">
              <a:buNone/>
              <a:defRPr sz="4301"/>
            </a:lvl2pPr>
            <a:lvl3pPr marL="2809037" indent="0">
              <a:buNone/>
              <a:defRPr sz="3686"/>
            </a:lvl3pPr>
            <a:lvl4pPr marL="4213555" indent="0">
              <a:buNone/>
              <a:defRPr sz="3072"/>
            </a:lvl4pPr>
            <a:lvl5pPr marL="5618074" indent="0">
              <a:buNone/>
              <a:defRPr sz="3072"/>
            </a:lvl5pPr>
            <a:lvl6pPr marL="7022592" indent="0">
              <a:buNone/>
              <a:defRPr sz="3072"/>
            </a:lvl6pPr>
            <a:lvl7pPr marL="8427110" indent="0">
              <a:buNone/>
              <a:defRPr sz="3072"/>
            </a:lvl7pPr>
            <a:lvl8pPr marL="9831629" indent="0">
              <a:buNone/>
              <a:defRPr sz="3072"/>
            </a:lvl8pPr>
            <a:lvl9pPr marL="11236147" indent="0">
              <a:buNone/>
              <a:defRPr sz="307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3FC6F-8F00-47E0-AA3E-2B1C5606CADA}" type="datetimeFigureOut">
              <a:rPr lang="en-US" smtClean="0"/>
              <a:t>8/4/26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F590-3DF2-4595-ACE1-7FDDBFEBC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916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3FC6F-8F00-47E0-AA3E-2B1C5606CADA}" type="datetimeFigureOut">
              <a:rPr lang="en-US" smtClean="0"/>
              <a:t>8/4/26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F590-3DF2-4595-ACE1-7FDDBFEBC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701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809755" y="1121661"/>
            <a:ext cx="8078048" cy="178539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5609" y="1121661"/>
            <a:ext cx="23765853" cy="178539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3FC6F-8F00-47E0-AA3E-2B1C5606CADA}" type="datetimeFigureOut">
              <a:rPr lang="en-US" smtClean="0"/>
              <a:t>8/4/26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EF590-3DF2-4595-ACE1-7FDDBFEBC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138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75610" y="1121662"/>
            <a:ext cx="32312194" cy="40721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5610" y="5608303"/>
            <a:ext cx="32312194" cy="13367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75610" y="19526650"/>
            <a:ext cx="8429268" cy="11216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3FC6F-8F00-47E0-AA3E-2B1C5606CADA}" type="datetimeFigureOut">
              <a:rPr lang="en-US" smtClean="0"/>
              <a:t>8/4/26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409756" y="19526650"/>
            <a:ext cx="12643902" cy="11216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458535" y="19526650"/>
            <a:ext cx="8429268" cy="11216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EF590-3DF2-4595-ACE1-7FDDBFEBCD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163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809037" rtl="0" eaLnBrk="1" latinLnBrk="0" hangingPunct="1">
        <a:lnSpc>
          <a:spcPct val="90000"/>
        </a:lnSpc>
        <a:spcBef>
          <a:spcPct val="0"/>
        </a:spcBef>
        <a:buNone/>
        <a:defRPr sz="1351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02259" indent="-702259" algn="l" defTabSz="2809037" rtl="0" eaLnBrk="1" latinLnBrk="0" hangingPunct="1">
        <a:lnSpc>
          <a:spcPct val="90000"/>
        </a:lnSpc>
        <a:spcBef>
          <a:spcPts val="3072"/>
        </a:spcBef>
        <a:buFont typeface="Arial" panose="020B0604020202020204" pitchFamily="34" charset="0"/>
        <a:buChar char="•"/>
        <a:defRPr sz="8602" kern="1200">
          <a:solidFill>
            <a:schemeClr val="tx1"/>
          </a:solidFill>
          <a:latin typeface="+mn-lt"/>
          <a:ea typeface="+mn-ea"/>
          <a:cs typeface="+mn-cs"/>
        </a:defRPr>
      </a:lvl1pPr>
      <a:lvl2pPr marL="2106778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7373" kern="1200">
          <a:solidFill>
            <a:schemeClr val="tx1"/>
          </a:solidFill>
          <a:latin typeface="+mn-lt"/>
          <a:ea typeface="+mn-ea"/>
          <a:cs typeface="+mn-cs"/>
        </a:defRPr>
      </a:lvl2pPr>
      <a:lvl3pPr marL="3511296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6144" kern="1200">
          <a:solidFill>
            <a:schemeClr val="tx1"/>
          </a:solidFill>
          <a:latin typeface="+mn-lt"/>
          <a:ea typeface="+mn-ea"/>
          <a:cs typeface="+mn-cs"/>
        </a:defRPr>
      </a:lvl3pPr>
      <a:lvl4pPr marL="4915814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4pPr>
      <a:lvl5pPr marL="6320333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5pPr>
      <a:lvl6pPr marL="7724851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6pPr>
      <a:lvl7pPr marL="9129370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7pPr>
      <a:lvl8pPr marL="10533888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8pPr>
      <a:lvl9pPr marL="11938406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1pPr>
      <a:lvl2pPr marL="1404518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2pPr>
      <a:lvl3pPr marL="2809037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3pPr>
      <a:lvl4pPr marL="4213555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4pPr>
      <a:lvl5pPr marL="5618074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5pPr>
      <a:lvl6pPr marL="7022592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6pPr>
      <a:lvl7pPr marL="8427110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7pPr>
      <a:lvl8pPr marL="9831629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8pPr>
      <a:lvl9pPr marL="11236147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slide" Target="slide3.xml"/><Relationship Id="rId7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" Target="slide3.xml"/><Relationship Id="rId7" Type="http://schemas.openxmlformats.org/officeDocument/2006/relationships/hyperlink" Target="https://open.lib.umn.edu/principleseconomics/back-matter/appendix-a-3-using-graphs-and-charts-to-show-values-of-variables/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g"/><Relationship Id="rId5" Type="http://schemas.openxmlformats.org/officeDocument/2006/relationships/slide" Target="slide6.xml"/><Relationship Id="rId10" Type="http://schemas.openxmlformats.org/officeDocument/2006/relationships/slide" Target="slide7.xml"/><Relationship Id="rId4" Type="http://schemas.openxmlformats.org/officeDocument/2006/relationships/slide" Target="slide4.xml"/><Relationship Id="rId9" Type="http://schemas.openxmlformats.org/officeDocument/2006/relationships/hyperlink" Target="https://michaeltoth.me/a-detailed-guide-to-plotting-line-graphs-in-r-using-ggplot-geom_line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E9E56-A4E2-E79A-966B-4716D3ED9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4697CB3-2288-D597-3354-5EFC48F521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4" y="-1"/>
            <a:ext cx="37320804" cy="1726522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B28B2E8-8C39-7DFC-6D88-E174E59C6F52}"/>
              </a:ext>
            </a:extLst>
          </p:cNvPr>
          <p:cNvSpPr/>
          <p:nvPr/>
        </p:nvSpPr>
        <p:spPr>
          <a:xfrm>
            <a:off x="-1" y="0"/>
            <a:ext cx="37463414" cy="21067713"/>
          </a:xfrm>
          <a:prstGeom prst="rect">
            <a:avLst/>
          </a:prstGeom>
          <a:noFill/>
          <a:ln w="177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193" dirty="0"/>
          </a:p>
        </p:txBody>
      </p:sp>
      <p:sp>
        <p:nvSpPr>
          <p:cNvPr id="19" name="Rounded Rectangle 18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37DE0508-2BB3-C03A-E316-BBF48A6EC9ED}"/>
              </a:ext>
            </a:extLst>
          </p:cNvPr>
          <p:cNvSpPr/>
          <p:nvPr/>
        </p:nvSpPr>
        <p:spPr>
          <a:xfrm>
            <a:off x="63915" y="-1"/>
            <a:ext cx="37399497" cy="4227513"/>
          </a:xfrm>
          <a:prstGeom prst="roundRect">
            <a:avLst>
              <a:gd name="adj" fmla="val 0"/>
            </a:avLst>
          </a:prstGeom>
          <a:solidFill>
            <a:srgbClr val="2B5874"/>
          </a:solidFill>
          <a:ln w="1905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A03056-4F06-BDB1-CAB6-11C73E2B2F33}"/>
              </a:ext>
            </a:extLst>
          </p:cNvPr>
          <p:cNvSpPr txBox="1"/>
          <p:nvPr/>
        </p:nvSpPr>
        <p:spPr>
          <a:xfrm>
            <a:off x="8600615" y="432709"/>
            <a:ext cx="202621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E9E6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Page: What is Lorem Ipsum?</a:t>
            </a:r>
          </a:p>
          <a:p>
            <a:pPr algn="ctr"/>
            <a:r>
              <a:rPr lang="en-US" sz="7200" b="1" dirty="0">
                <a:solidFill>
                  <a:srgbClr val="E9E6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History, Purpose and Usage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2D9F84-3348-3B4A-7E4D-D649C4BA2E3F}"/>
              </a:ext>
            </a:extLst>
          </p:cNvPr>
          <p:cNvSpPr txBox="1"/>
          <p:nvPr/>
        </p:nvSpPr>
        <p:spPr>
          <a:xfrm>
            <a:off x="7854669" y="2966242"/>
            <a:ext cx="217540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E9E6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200" dirty="0" err="1">
                <a:solidFill>
                  <a:srgbClr val="E9E6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solidFill>
                  <a:srgbClr val="E9E6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E9E6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solidFill>
                  <a:srgbClr val="E9E6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E9E6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solidFill>
                  <a:srgbClr val="E9E6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E9E6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200" dirty="0">
                <a:solidFill>
                  <a:srgbClr val="E9E6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200" dirty="0" err="1">
                <a:solidFill>
                  <a:srgbClr val="E9E6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200" dirty="0">
                <a:solidFill>
                  <a:srgbClr val="E9E6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E9E6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200" dirty="0">
                <a:solidFill>
                  <a:srgbClr val="E9E6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E9E6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200" dirty="0">
                <a:solidFill>
                  <a:srgbClr val="E9E6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E9E6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E9E6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200" dirty="0" err="1">
                <a:solidFill>
                  <a:srgbClr val="E9E6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200" dirty="0">
                <a:solidFill>
                  <a:srgbClr val="E9E6D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7D46EA5-5154-1D6C-8D82-A092587D6A1C}"/>
              </a:ext>
            </a:extLst>
          </p:cNvPr>
          <p:cNvSpPr txBox="1"/>
          <p:nvPr/>
        </p:nvSpPr>
        <p:spPr>
          <a:xfrm>
            <a:off x="11793340" y="12395072"/>
            <a:ext cx="733550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dirty="0">
              <a:solidFill>
                <a:srgbClr val="214B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EEB7AA7-7F29-5D1F-570D-2A6CC661F741}"/>
              </a:ext>
            </a:extLst>
          </p:cNvPr>
          <p:cNvSpPr/>
          <p:nvPr/>
        </p:nvSpPr>
        <p:spPr>
          <a:xfrm>
            <a:off x="8600615" y="12386108"/>
            <a:ext cx="2797824" cy="33504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IMAGE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00B0263-A5FC-67DA-000E-AB8BD00EB111}"/>
              </a:ext>
            </a:extLst>
          </p:cNvPr>
          <p:cNvSpPr txBox="1"/>
          <p:nvPr/>
        </p:nvSpPr>
        <p:spPr>
          <a:xfrm>
            <a:off x="23504610" y="12431660"/>
            <a:ext cx="733550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</a:p>
          <a:p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28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dirty="0">
              <a:solidFill>
                <a:srgbClr val="214B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EEF727E-1E0F-1106-9D83-C4044177CDF7}"/>
              </a:ext>
            </a:extLst>
          </p:cNvPr>
          <p:cNvSpPr/>
          <p:nvPr/>
        </p:nvSpPr>
        <p:spPr>
          <a:xfrm>
            <a:off x="20311885" y="12422696"/>
            <a:ext cx="2797824" cy="33504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IMAGE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38D8991-D742-82CD-C4D9-C948D9B53B5F}"/>
              </a:ext>
            </a:extLst>
          </p:cNvPr>
          <p:cNvSpPr txBox="1"/>
          <p:nvPr/>
        </p:nvSpPr>
        <p:spPr>
          <a:xfrm>
            <a:off x="11916763" y="5552419"/>
            <a:ext cx="13957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214B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Question or Summary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EA759E0-14FB-16A3-DB29-6FA7DE91B097}"/>
              </a:ext>
            </a:extLst>
          </p:cNvPr>
          <p:cNvSpPr txBox="1"/>
          <p:nvPr/>
        </p:nvSpPr>
        <p:spPr>
          <a:xfrm>
            <a:off x="6685221" y="6847345"/>
            <a:ext cx="2386386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sunt in culpa qui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0" i="0" dirty="0" err="1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r>
              <a:rPr lang="en-US" sz="4400" b="0" i="0" dirty="0">
                <a:solidFill>
                  <a:srgbClr val="214B5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4400" i="1" dirty="0">
              <a:solidFill>
                <a:srgbClr val="214B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37799932-B5C4-95B3-CCAE-FD6CA19021E2}"/>
              </a:ext>
            </a:extLst>
          </p:cNvPr>
          <p:cNvSpPr/>
          <p:nvPr/>
        </p:nvSpPr>
        <p:spPr>
          <a:xfrm>
            <a:off x="31651698" y="831954"/>
            <a:ext cx="4892855" cy="2335458"/>
          </a:xfrm>
          <a:prstGeom prst="roundRect">
            <a:avLst/>
          </a:prstGeom>
          <a:solidFill>
            <a:srgbClr val="D6E1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FA7743F-AB9E-2072-E3E8-F82D5ED6078B}"/>
              </a:ext>
            </a:extLst>
          </p:cNvPr>
          <p:cNvSpPr txBox="1"/>
          <p:nvPr/>
        </p:nvSpPr>
        <p:spPr>
          <a:xfrm>
            <a:off x="32791122" y="1667184"/>
            <a:ext cx="25022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Insert Logo</a:t>
            </a:r>
          </a:p>
        </p:txBody>
      </p:sp>
      <p:sp>
        <p:nvSpPr>
          <p:cNvPr id="13" name="Rounded Rectangle 12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DFD48CE1-A432-9319-1648-DF9019DD17D6}"/>
              </a:ext>
            </a:extLst>
          </p:cNvPr>
          <p:cNvSpPr/>
          <p:nvPr/>
        </p:nvSpPr>
        <p:spPr>
          <a:xfrm>
            <a:off x="0" y="16757904"/>
            <a:ext cx="37463413" cy="4227513"/>
          </a:xfrm>
          <a:prstGeom prst="roundRect">
            <a:avLst>
              <a:gd name="adj" fmla="val 0"/>
            </a:avLst>
          </a:prstGeom>
          <a:solidFill>
            <a:srgbClr val="4C99D1"/>
          </a:solidFill>
          <a:ln w="1905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1500" dirty="0">
              <a:latin typeface="Century Gothic" panose="020B0502020202020204" pitchFamily="34" charset="0"/>
            </a:endParaRPr>
          </a:p>
        </p:txBody>
      </p:sp>
      <p:sp>
        <p:nvSpPr>
          <p:cNvPr id="14" name="Rounded Rectangle 13">
            <a:hlinkClick r:id="rId3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38924867-4207-C12C-8D18-38D37034E5EC}"/>
              </a:ext>
            </a:extLst>
          </p:cNvPr>
          <p:cNvSpPr/>
          <p:nvPr/>
        </p:nvSpPr>
        <p:spPr>
          <a:xfrm>
            <a:off x="8023898" y="17751049"/>
            <a:ext cx="4620663" cy="2026051"/>
          </a:xfrm>
          <a:prstGeom prst="roundRect">
            <a:avLst>
              <a:gd name="adj" fmla="val 3235"/>
            </a:avLst>
          </a:prstGeom>
          <a:solidFill>
            <a:srgbClr val="D6E1E8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17344A"/>
                </a:solidFill>
                <a:latin typeface="Century Gothic" panose="020B0502020202020204" pitchFamily="34" charset="0"/>
              </a:rPr>
              <a:t>INTRODUCTION</a:t>
            </a:r>
          </a:p>
        </p:txBody>
      </p:sp>
      <p:sp>
        <p:nvSpPr>
          <p:cNvPr id="15" name="Rounded Rectangle 14">
            <a:hlinkClick r:id="rId4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6D44134F-B71A-D0E4-3B7D-D0E6FD168493}"/>
              </a:ext>
            </a:extLst>
          </p:cNvPr>
          <p:cNvSpPr/>
          <p:nvPr/>
        </p:nvSpPr>
        <p:spPr>
          <a:xfrm>
            <a:off x="14039076" y="17745530"/>
            <a:ext cx="4620663" cy="2026051"/>
          </a:xfrm>
          <a:prstGeom prst="roundRect">
            <a:avLst>
              <a:gd name="adj" fmla="val 3235"/>
            </a:avLst>
          </a:prstGeom>
          <a:solidFill>
            <a:srgbClr val="D6E1E8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17344A"/>
                </a:solidFill>
                <a:latin typeface="Century Gothic" panose="020B0502020202020204" pitchFamily="34" charset="0"/>
              </a:rPr>
              <a:t>MATERIALS &amp; METHODS</a:t>
            </a:r>
          </a:p>
        </p:txBody>
      </p:sp>
      <p:sp>
        <p:nvSpPr>
          <p:cNvPr id="16" name="Rounded Rectangle 15">
            <a:hlinkClick r:id="rId5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C6440A57-0F28-53B8-ED38-BC3628883BB6}"/>
              </a:ext>
            </a:extLst>
          </p:cNvPr>
          <p:cNvSpPr/>
          <p:nvPr/>
        </p:nvSpPr>
        <p:spPr>
          <a:xfrm>
            <a:off x="19851603" y="17745530"/>
            <a:ext cx="4620663" cy="2026051"/>
          </a:xfrm>
          <a:prstGeom prst="roundRect">
            <a:avLst>
              <a:gd name="adj" fmla="val 3235"/>
            </a:avLst>
          </a:prstGeom>
          <a:solidFill>
            <a:srgbClr val="D6E1E8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17344A"/>
                </a:solidFill>
                <a:latin typeface="Century Gothic" panose="020B0502020202020204" pitchFamily="34" charset="0"/>
              </a:rPr>
              <a:t>RESULTS</a:t>
            </a:r>
          </a:p>
        </p:txBody>
      </p:sp>
      <p:sp>
        <p:nvSpPr>
          <p:cNvPr id="17" name="Rounded Rectangle 16">
            <a:hlinkClick r:id="rId6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28A10E6F-CED7-AACE-A823-53DFB875C507}"/>
              </a:ext>
            </a:extLst>
          </p:cNvPr>
          <p:cNvSpPr/>
          <p:nvPr/>
        </p:nvSpPr>
        <p:spPr>
          <a:xfrm>
            <a:off x="25664130" y="17745530"/>
            <a:ext cx="4620663" cy="2026051"/>
          </a:xfrm>
          <a:prstGeom prst="roundRect">
            <a:avLst>
              <a:gd name="adj" fmla="val 3235"/>
            </a:avLst>
          </a:prstGeom>
          <a:solidFill>
            <a:srgbClr val="D6E1E8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17344A"/>
                </a:solidFill>
                <a:latin typeface="Century Gothic" panose="020B0502020202020204" pitchFamily="34" charset="0"/>
              </a:rPr>
              <a:t>CONCLUSION</a:t>
            </a:r>
          </a:p>
        </p:txBody>
      </p:sp>
      <p:sp>
        <p:nvSpPr>
          <p:cNvPr id="18" name="Rounded Rectangle 17">
            <a:hlinkClick r:id="rId7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02040C46-8B90-A91E-3DFB-B5B67D452D45}"/>
              </a:ext>
            </a:extLst>
          </p:cNvPr>
          <p:cNvSpPr/>
          <p:nvPr/>
        </p:nvSpPr>
        <p:spPr>
          <a:xfrm>
            <a:off x="2064558" y="17745530"/>
            <a:ext cx="4620663" cy="2026051"/>
          </a:xfrm>
          <a:prstGeom prst="roundRect">
            <a:avLst>
              <a:gd name="adj" fmla="val 3235"/>
            </a:avLst>
          </a:prstGeom>
          <a:solidFill>
            <a:srgbClr val="D6E1E8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17344A"/>
                </a:solidFill>
                <a:latin typeface="Century Gothic" panose="020B0502020202020204" pitchFamily="34" charset="0"/>
              </a:rPr>
              <a:t>ABSTRACT</a:t>
            </a:r>
          </a:p>
        </p:txBody>
      </p:sp>
      <p:sp>
        <p:nvSpPr>
          <p:cNvPr id="22" name="Rounded Rectangle 21">
            <a:hlinkClick r:id="rId8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42161F78-431F-5BC1-6AAE-2260BD1DA10E}"/>
              </a:ext>
            </a:extLst>
          </p:cNvPr>
          <p:cNvSpPr/>
          <p:nvPr/>
        </p:nvSpPr>
        <p:spPr>
          <a:xfrm>
            <a:off x="31531814" y="17745530"/>
            <a:ext cx="4620663" cy="2026051"/>
          </a:xfrm>
          <a:prstGeom prst="roundRect">
            <a:avLst>
              <a:gd name="adj" fmla="val 3235"/>
            </a:avLst>
          </a:prstGeom>
          <a:solidFill>
            <a:srgbClr val="D6E1E8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17344A"/>
                </a:solidFill>
              </a:rPr>
              <a:t>REFERENCES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57F9946-3C0A-FF41-6E5B-E034D8FCC13D}"/>
              </a:ext>
            </a:extLst>
          </p:cNvPr>
          <p:cNvSpPr/>
          <p:nvPr/>
        </p:nvSpPr>
        <p:spPr>
          <a:xfrm>
            <a:off x="918860" y="831954"/>
            <a:ext cx="4892855" cy="2335458"/>
          </a:xfrm>
          <a:prstGeom prst="roundRect">
            <a:avLst/>
          </a:prstGeom>
          <a:solidFill>
            <a:srgbClr val="D6E1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639391-6858-F54B-9720-1580027E9779}"/>
              </a:ext>
            </a:extLst>
          </p:cNvPr>
          <p:cNvSpPr txBox="1"/>
          <p:nvPr/>
        </p:nvSpPr>
        <p:spPr>
          <a:xfrm>
            <a:off x="2114143" y="1645740"/>
            <a:ext cx="25022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Insert Logo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CC0C96-2D3C-3CF8-4132-26322972A7B5}"/>
              </a:ext>
            </a:extLst>
          </p:cNvPr>
          <p:cNvSpPr/>
          <p:nvPr/>
        </p:nvSpPr>
        <p:spPr>
          <a:xfrm>
            <a:off x="-1311" y="0"/>
            <a:ext cx="37463050" cy="21067713"/>
          </a:xfrm>
          <a:prstGeom prst="rect">
            <a:avLst/>
          </a:prstGeom>
          <a:noFill/>
          <a:ln w="2540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11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DEF35-94AA-9928-269D-D7681701B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ounded Rectangle 30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654BD964-48D0-215C-F368-5842A425B157}"/>
              </a:ext>
            </a:extLst>
          </p:cNvPr>
          <p:cNvSpPr/>
          <p:nvPr/>
        </p:nvSpPr>
        <p:spPr>
          <a:xfrm>
            <a:off x="63915" y="1743075"/>
            <a:ext cx="37399497" cy="4396468"/>
          </a:xfrm>
          <a:prstGeom prst="roundRect">
            <a:avLst>
              <a:gd name="adj" fmla="val 0"/>
            </a:avLst>
          </a:prstGeom>
          <a:solidFill>
            <a:srgbClr val="4C99D1"/>
          </a:solidFill>
          <a:ln w="1905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B1987418-C7FF-7675-A5D0-298DAE20F310}"/>
              </a:ext>
            </a:extLst>
          </p:cNvPr>
          <p:cNvSpPr/>
          <p:nvPr/>
        </p:nvSpPr>
        <p:spPr>
          <a:xfrm>
            <a:off x="0" y="0"/>
            <a:ext cx="37463413" cy="3486150"/>
          </a:xfrm>
          <a:prstGeom prst="roundRect">
            <a:avLst>
              <a:gd name="adj" fmla="val 0"/>
            </a:avLst>
          </a:prstGeom>
          <a:solidFill>
            <a:srgbClr val="2B5874"/>
          </a:solidFill>
          <a:ln w="1905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500" dirty="0">
                <a:solidFill>
                  <a:srgbClr val="E9E6DE"/>
                </a:solidFill>
              </a:rPr>
              <a:t>			</a:t>
            </a:r>
            <a:r>
              <a:rPr lang="en-US" sz="11500" dirty="0">
                <a:solidFill>
                  <a:srgbClr val="E9E6DE"/>
                </a:solidFill>
                <a:latin typeface="Century Gothic" panose="020B0502020202020204" pitchFamily="34" charset="0"/>
              </a:rPr>
              <a:t>ABSTRACT</a:t>
            </a:r>
          </a:p>
        </p:txBody>
      </p:sp>
      <p:sp>
        <p:nvSpPr>
          <p:cNvPr id="22" name="Rounded Rectangle 21">
            <a:hlinkClick r:id="rId2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C9FC34F3-D2F8-BEF8-3818-93BBD1BF6250}"/>
              </a:ext>
            </a:extLst>
          </p:cNvPr>
          <p:cNvSpPr/>
          <p:nvPr/>
        </p:nvSpPr>
        <p:spPr>
          <a:xfrm>
            <a:off x="13733095" y="907700"/>
            <a:ext cx="4620663" cy="1670750"/>
          </a:xfrm>
          <a:prstGeom prst="roundRect">
            <a:avLst>
              <a:gd name="adj" fmla="val 3235"/>
            </a:avLst>
          </a:prstGeom>
          <a:solidFill>
            <a:srgbClr val="D6E1E8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17344A"/>
                </a:solidFill>
                <a:latin typeface="Century Gothic" panose="020B0502020202020204" pitchFamily="34" charset="0"/>
              </a:rPr>
              <a:t>INTRODUCTION</a:t>
            </a:r>
          </a:p>
        </p:txBody>
      </p:sp>
      <p:sp>
        <p:nvSpPr>
          <p:cNvPr id="23" name="Rounded Rectangle 22">
            <a:hlinkClick r:id="rId3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17B457CC-FFB2-7360-F166-9F253057A10C}"/>
              </a:ext>
            </a:extLst>
          </p:cNvPr>
          <p:cNvSpPr/>
          <p:nvPr/>
        </p:nvSpPr>
        <p:spPr>
          <a:xfrm>
            <a:off x="18776329" y="907700"/>
            <a:ext cx="4620663" cy="1670750"/>
          </a:xfrm>
          <a:prstGeom prst="roundRect">
            <a:avLst>
              <a:gd name="adj" fmla="val 3235"/>
            </a:avLst>
          </a:prstGeom>
          <a:solidFill>
            <a:srgbClr val="D6E1E8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17344A"/>
                </a:solidFill>
                <a:latin typeface="Century Gothic" panose="020B0502020202020204" pitchFamily="34" charset="0"/>
              </a:rPr>
              <a:t>MATERIALS &amp; METHODS</a:t>
            </a:r>
          </a:p>
        </p:txBody>
      </p:sp>
      <p:sp>
        <p:nvSpPr>
          <p:cNvPr id="24" name="Rounded Rectangle 23">
            <a:hlinkClick r:id="rId4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387869A8-5AC4-25B5-1677-9324CFC8C6E8}"/>
              </a:ext>
            </a:extLst>
          </p:cNvPr>
          <p:cNvSpPr/>
          <p:nvPr/>
        </p:nvSpPr>
        <p:spPr>
          <a:xfrm>
            <a:off x="23819564" y="907700"/>
            <a:ext cx="4620663" cy="1670750"/>
          </a:xfrm>
          <a:prstGeom prst="roundRect">
            <a:avLst>
              <a:gd name="adj" fmla="val 3235"/>
            </a:avLst>
          </a:prstGeom>
          <a:solidFill>
            <a:srgbClr val="D6E1E8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17344A"/>
                </a:solidFill>
                <a:latin typeface="Century Gothic" panose="020B0502020202020204" pitchFamily="34" charset="0"/>
              </a:rPr>
              <a:t>RESULTS</a:t>
            </a:r>
          </a:p>
        </p:txBody>
      </p:sp>
      <p:sp>
        <p:nvSpPr>
          <p:cNvPr id="25" name="Rounded Rectangle 24">
            <a:hlinkClick r:id="rId5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44A3D2CF-A958-ECF4-C0D1-600EFBBF1562}"/>
              </a:ext>
            </a:extLst>
          </p:cNvPr>
          <p:cNvSpPr/>
          <p:nvPr/>
        </p:nvSpPr>
        <p:spPr>
          <a:xfrm>
            <a:off x="28862798" y="907700"/>
            <a:ext cx="4620663" cy="1670750"/>
          </a:xfrm>
          <a:prstGeom prst="roundRect">
            <a:avLst>
              <a:gd name="adj" fmla="val 3235"/>
            </a:avLst>
          </a:prstGeom>
          <a:solidFill>
            <a:srgbClr val="D6E1E8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17344A"/>
                </a:solidFill>
                <a:latin typeface="Century Gothic" panose="020B0502020202020204" pitchFamily="34" charset="0"/>
              </a:rPr>
              <a:t>CONCLUSION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493DED-B7EC-0628-09FC-A3298654209E}"/>
              </a:ext>
            </a:extLst>
          </p:cNvPr>
          <p:cNvSpPr/>
          <p:nvPr/>
        </p:nvSpPr>
        <p:spPr>
          <a:xfrm>
            <a:off x="-1" y="0"/>
            <a:ext cx="37463414" cy="21067713"/>
          </a:xfrm>
          <a:prstGeom prst="rect">
            <a:avLst/>
          </a:prstGeom>
          <a:noFill/>
          <a:ln w="177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193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47F16AF-3B72-5431-3B7A-39B21C557796}"/>
              </a:ext>
            </a:extLst>
          </p:cNvPr>
          <p:cNvSpPr txBox="1"/>
          <p:nvPr/>
        </p:nvSpPr>
        <p:spPr>
          <a:xfrm>
            <a:off x="1274522" y="8082519"/>
            <a:ext cx="34914367" cy="9694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dui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nisi porta lorem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ut.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bibendum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vitae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Et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netus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fames ac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sed.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convallis a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cras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semper auctor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Vel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urna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convallis convallis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id. Id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Scelerisque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fermentum dui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Morbi non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varius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congue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diam in.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integer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vitae semper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bibendum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integer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tristique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Iaculis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urna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Est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ultricies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integer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auctor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sed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maecenas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lacus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Purus in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sed id semper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risus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bibendum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varius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vel pharetra. Eu non diam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phasellus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vestibulum lorem sed.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Faucibus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non nisi est. A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cras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semper auctor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Sed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felis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sagittis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id.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Turpis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sed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tempus.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Scelerisque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eleifend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pretium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Ipsum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suspendisse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ultrices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gravida dictum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ut.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facilisi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etiam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dignissim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diam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sem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dui id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 sz="4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56B82A2-AFD0-7E64-8569-AED9196D4D3B}"/>
              </a:ext>
            </a:extLst>
          </p:cNvPr>
          <p:cNvSpPr txBox="1"/>
          <p:nvPr/>
        </p:nvSpPr>
        <p:spPr>
          <a:xfrm>
            <a:off x="7269050" y="4224839"/>
            <a:ext cx="231612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214B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Lorem Ipsum?: History, Purpose and Usage</a:t>
            </a:r>
          </a:p>
        </p:txBody>
      </p:sp>
      <p:sp>
        <p:nvSpPr>
          <p:cNvPr id="33" name="Rounded Rectangle 32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6744C43-6474-F325-2E9B-7277D4B1F34B}"/>
              </a:ext>
            </a:extLst>
          </p:cNvPr>
          <p:cNvSpPr/>
          <p:nvPr/>
        </p:nvSpPr>
        <p:spPr>
          <a:xfrm>
            <a:off x="33887699" y="907700"/>
            <a:ext cx="3042783" cy="1670750"/>
          </a:xfrm>
          <a:prstGeom prst="roundRect">
            <a:avLst>
              <a:gd name="adj" fmla="val 2767"/>
            </a:avLst>
          </a:prstGeom>
          <a:solidFill>
            <a:srgbClr val="17344A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HOME</a:t>
            </a:r>
            <a:endParaRPr 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Rounded Rectangle 34">
            <a:hlinkClick r:id="rId6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76AF464C-D92D-0524-C155-24F8B14A966A}"/>
              </a:ext>
            </a:extLst>
          </p:cNvPr>
          <p:cNvSpPr/>
          <p:nvPr/>
        </p:nvSpPr>
        <p:spPr>
          <a:xfrm>
            <a:off x="32309819" y="18784678"/>
            <a:ext cx="4620663" cy="1670750"/>
          </a:xfrm>
          <a:prstGeom prst="roundRect">
            <a:avLst>
              <a:gd name="adj" fmla="val 3235"/>
            </a:avLst>
          </a:prstGeom>
          <a:noFill/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17344A"/>
                </a:solidFill>
              </a:rPr>
              <a:t>REFERENCES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025736-7E9F-2D94-AAFE-5BF2880E1CDB}"/>
              </a:ext>
            </a:extLst>
          </p:cNvPr>
          <p:cNvSpPr/>
          <p:nvPr/>
        </p:nvSpPr>
        <p:spPr>
          <a:xfrm>
            <a:off x="-1311" y="0"/>
            <a:ext cx="37463050" cy="21067713"/>
          </a:xfrm>
          <a:prstGeom prst="rect">
            <a:avLst/>
          </a:prstGeom>
          <a:noFill/>
          <a:ln w="2540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A413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5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A657D-9673-CA9F-7A95-ED1F7A7FF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821E55B3-B4F5-C093-32FF-7826626137FB}"/>
              </a:ext>
            </a:extLst>
          </p:cNvPr>
          <p:cNvSpPr/>
          <p:nvPr/>
        </p:nvSpPr>
        <p:spPr>
          <a:xfrm>
            <a:off x="63915" y="1743075"/>
            <a:ext cx="37399497" cy="4396468"/>
          </a:xfrm>
          <a:prstGeom prst="roundRect">
            <a:avLst>
              <a:gd name="adj" fmla="val 0"/>
            </a:avLst>
          </a:prstGeom>
          <a:solidFill>
            <a:srgbClr val="4C99D1"/>
          </a:solidFill>
          <a:ln w="1905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9E6414-0236-C95A-03F8-D43EAFC278AC}"/>
              </a:ext>
            </a:extLst>
          </p:cNvPr>
          <p:cNvSpPr txBox="1"/>
          <p:nvPr/>
        </p:nvSpPr>
        <p:spPr>
          <a:xfrm>
            <a:off x="8600615" y="4232096"/>
            <a:ext cx="202621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17344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is Lorem Ipsum?: History, Purpose and Usage</a:t>
            </a:r>
          </a:p>
        </p:txBody>
      </p:sp>
      <p:sp>
        <p:nvSpPr>
          <p:cNvPr id="14" name="Rounded Rectangle 13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5F99EC86-3257-9F94-25F7-3721F948AED8}"/>
              </a:ext>
            </a:extLst>
          </p:cNvPr>
          <p:cNvSpPr/>
          <p:nvPr/>
        </p:nvSpPr>
        <p:spPr>
          <a:xfrm>
            <a:off x="0" y="0"/>
            <a:ext cx="37463413" cy="3486150"/>
          </a:xfrm>
          <a:prstGeom prst="roundRect">
            <a:avLst>
              <a:gd name="adj" fmla="val 0"/>
            </a:avLst>
          </a:prstGeom>
          <a:solidFill>
            <a:srgbClr val="2B5874"/>
          </a:solidFill>
          <a:ln w="1905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500" dirty="0">
                <a:solidFill>
                  <a:srgbClr val="E9E6DE"/>
                </a:solidFill>
                <a:latin typeface="Century Gothic" panose="020B0502020202020204" pitchFamily="34" charset="0"/>
              </a:rPr>
              <a:t>			INTRODUCTION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C20E085-784F-14EE-22F2-ABB758C4F99E}"/>
              </a:ext>
            </a:extLst>
          </p:cNvPr>
          <p:cNvSpPr/>
          <p:nvPr/>
        </p:nvSpPr>
        <p:spPr>
          <a:xfrm>
            <a:off x="-1" y="0"/>
            <a:ext cx="37463414" cy="21067713"/>
          </a:xfrm>
          <a:prstGeom prst="rect">
            <a:avLst/>
          </a:prstGeom>
          <a:noFill/>
          <a:ln w="177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193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6559B1-9A91-83C4-9BDB-E567DB5BC6F1}"/>
              </a:ext>
            </a:extLst>
          </p:cNvPr>
          <p:cNvSpPr txBox="1"/>
          <p:nvPr/>
        </p:nvSpPr>
        <p:spPr>
          <a:xfrm>
            <a:off x="765841" y="8219083"/>
            <a:ext cx="18810514" cy="8217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buClr>
                <a:srgbClr val="E78949"/>
              </a:buClr>
              <a:buSzPct val="110000"/>
              <a:buFont typeface=".Hiragino Kaku Gothic Interface W3"/>
              <a:buChar char="◉"/>
            </a:pPr>
            <a:r>
              <a:rPr lang="en-US" sz="4400" b="0" i="0" dirty="0">
                <a:effectLst/>
                <a:latin typeface="Mercury SSm A"/>
              </a:rPr>
              <a:t>Don’t forget to pay attention to the details of your presentation. Content like bullet points can be customized to match the theme and add a bit of character to your poster. Use bullets to space out large amounts of text.</a:t>
            </a:r>
          </a:p>
          <a:p>
            <a:pPr marL="685800" indent="-685800">
              <a:buClr>
                <a:srgbClr val="E78949"/>
              </a:buClr>
              <a:buSzPct val="110000"/>
              <a:buFont typeface=".Hiragino Kaku Gothic Interface W3"/>
              <a:buChar char="◉"/>
            </a:pPr>
            <a:endParaRPr lang="en-US" sz="4400" dirty="0">
              <a:latin typeface="Mercury SSm A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indent="-685800">
              <a:buClr>
                <a:srgbClr val="E78949"/>
              </a:buClr>
              <a:buSzPct val="110000"/>
              <a:buFont typeface=".Hiragino Kaku Gothic Interface W3"/>
              <a:buChar char="◉"/>
            </a:pPr>
            <a:r>
              <a:rPr lang="en-US" sz="4400" b="0" i="0" dirty="0">
                <a:effectLst/>
                <a:latin typeface="Mercury SSm A"/>
              </a:rPr>
              <a:t>Lorem ipsum dolor sit </a:t>
            </a:r>
            <a:r>
              <a:rPr lang="en-US" sz="4400" b="0" i="0" dirty="0" err="1">
                <a:effectLst/>
                <a:latin typeface="Mercury SSm A"/>
              </a:rPr>
              <a:t>amet</a:t>
            </a:r>
            <a:r>
              <a:rPr lang="en-US" sz="4400" b="0" i="0" dirty="0">
                <a:effectLst/>
                <a:latin typeface="Mercury SSm A"/>
              </a:rPr>
              <a:t>, </a:t>
            </a:r>
            <a:r>
              <a:rPr lang="en-US" sz="4400" b="0" i="0" dirty="0" err="1">
                <a:effectLst/>
                <a:latin typeface="Mercury SSm A"/>
              </a:rPr>
              <a:t>consectetur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adipiscing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elit</a:t>
            </a:r>
            <a:r>
              <a:rPr lang="en-US" sz="4400" b="0" i="0" dirty="0">
                <a:effectLst/>
                <a:latin typeface="Mercury SSm A"/>
              </a:rPr>
              <a:t>, sed do </a:t>
            </a:r>
            <a:r>
              <a:rPr lang="en-US" sz="4400" b="0" i="0" dirty="0" err="1">
                <a:effectLst/>
                <a:latin typeface="Mercury SSm A"/>
              </a:rPr>
              <a:t>eiusmod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tempor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incididunt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ut</a:t>
            </a:r>
            <a:r>
              <a:rPr lang="en-US" sz="4400" b="0" i="0" dirty="0">
                <a:effectLst/>
                <a:latin typeface="Mercury SSm A"/>
              </a:rPr>
              <a:t> labore et dolore magna </a:t>
            </a:r>
            <a:r>
              <a:rPr lang="en-US" sz="4400" b="0" i="0" dirty="0" err="1">
                <a:effectLst/>
                <a:latin typeface="Mercury SSm A"/>
              </a:rPr>
              <a:t>aliqua</a:t>
            </a:r>
            <a:r>
              <a:rPr lang="en-US" sz="4400" b="0" i="0" dirty="0">
                <a:effectLst/>
                <a:latin typeface="Mercury SSm A"/>
              </a:rPr>
              <a:t>. </a:t>
            </a:r>
            <a:r>
              <a:rPr lang="en-US" sz="4400" b="0" i="0" dirty="0" err="1">
                <a:effectLst/>
                <a:latin typeface="Mercury SSm A"/>
              </a:rPr>
              <a:t>Viverra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justo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nec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ultrices</a:t>
            </a:r>
            <a:r>
              <a:rPr lang="en-US" sz="4400" b="0" i="0" dirty="0">
                <a:effectLst/>
                <a:latin typeface="Mercury SSm A"/>
              </a:rPr>
              <a:t> dui </a:t>
            </a:r>
            <a:r>
              <a:rPr lang="en-US" sz="4400" b="0" i="0" dirty="0" err="1">
                <a:effectLst/>
                <a:latin typeface="Mercury SSm A"/>
              </a:rPr>
              <a:t>sapien</a:t>
            </a:r>
            <a:r>
              <a:rPr lang="en-US" sz="4400" b="0" i="0" dirty="0">
                <a:effectLst/>
                <a:latin typeface="Mercury SSm A"/>
              </a:rPr>
              <a:t>. </a:t>
            </a:r>
            <a:r>
              <a:rPr lang="en-US" sz="4400" b="0" i="0" dirty="0" err="1">
                <a:effectLst/>
                <a:latin typeface="Mercury SSm A"/>
              </a:rPr>
              <a:t>Euismod</a:t>
            </a:r>
            <a:r>
              <a:rPr lang="en-US" sz="4400" b="0" i="0" dirty="0">
                <a:effectLst/>
                <a:latin typeface="Mercury SSm A"/>
              </a:rPr>
              <a:t> nisi porta lorem </a:t>
            </a:r>
            <a:r>
              <a:rPr lang="en-US" sz="4400" b="0" i="0" dirty="0" err="1">
                <a:effectLst/>
                <a:latin typeface="Mercury SSm A"/>
              </a:rPr>
              <a:t>mollis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aliquam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ut.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Aliquam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malesuada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bibendum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arcu</a:t>
            </a:r>
            <a:r>
              <a:rPr lang="en-US" sz="4400" b="0" i="0" dirty="0">
                <a:effectLst/>
                <a:latin typeface="Mercury SSm A"/>
              </a:rPr>
              <a:t> vitae </a:t>
            </a:r>
            <a:r>
              <a:rPr lang="en-US" sz="4400" b="0" i="0" dirty="0" err="1">
                <a:effectLst/>
                <a:latin typeface="Mercury SSm A"/>
              </a:rPr>
              <a:t>elementum</a:t>
            </a:r>
            <a:r>
              <a:rPr lang="en-US" sz="4400" b="0" i="0" dirty="0">
                <a:effectLst/>
                <a:latin typeface="Mercury SSm A"/>
              </a:rPr>
              <a:t>.</a:t>
            </a:r>
          </a:p>
          <a:p>
            <a:pPr marL="685800" indent="-685800">
              <a:buClr>
                <a:srgbClr val="E78949"/>
              </a:buClr>
              <a:buSzPct val="110000"/>
              <a:buFont typeface=".Hiragino Kaku Gothic Interface W3"/>
              <a:buChar char="◉"/>
            </a:pPr>
            <a:endParaRPr lang="en-US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indent="-685800">
              <a:buClr>
                <a:srgbClr val="E78949"/>
              </a:buClr>
              <a:buSzPct val="110000"/>
              <a:buFont typeface=".Hiragino Kaku Gothic Interface W3"/>
              <a:buChar char="◉"/>
            </a:pPr>
            <a:r>
              <a:rPr lang="en-US" sz="4400" b="0" i="0" dirty="0">
                <a:effectLst/>
                <a:latin typeface="Mercury SSm A"/>
              </a:rPr>
              <a:t>Lorem ipsum dolor sit </a:t>
            </a:r>
            <a:r>
              <a:rPr lang="en-US" sz="4400" b="0" i="0" dirty="0" err="1">
                <a:effectLst/>
                <a:latin typeface="Mercury SSm A"/>
              </a:rPr>
              <a:t>amet</a:t>
            </a:r>
            <a:r>
              <a:rPr lang="en-US" sz="4400" b="0" i="0" dirty="0">
                <a:effectLst/>
                <a:latin typeface="Mercury SSm A"/>
              </a:rPr>
              <a:t>, </a:t>
            </a:r>
            <a:r>
              <a:rPr lang="en-US" sz="4400" b="0" i="0" dirty="0" err="1">
                <a:effectLst/>
                <a:latin typeface="Mercury SSm A"/>
              </a:rPr>
              <a:t>consectetur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adipiscing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elit</a:t>
            </a:r>
            <a:r>
              <a:rPr lang="en-US" sz="4400" b="0" i="0" dirty="0">
                <a:effectLst/>
                <a:latin typeface="Mercury SSm A"/>
              </a:rPr>
              <a:t>, sed do </a:t>
            </a:r>
            <a:r>
              <a:rPr lang="en-US" sz="4400" b="0" i="0" dirty="0" err="1">
                <a:effectLst/>
                <a:latin typeface="Mercury SSm A"/>
              </a:rPr>
              <a:t>eiusmod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tempor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incididunt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ut</a:t>
            </a:r>
            <a:r>
              <a:rPr lang="en-US" sz="4400" b="0" i="0" dirty="0">
                <a:effectLst/>
                <a:latin typeface="Mercury SSm A"/>
              </a:rPr>
              <a:t> labore et dolore magna </a:t>
            </a:r>
            <a:r>
              <a:rPr lang="en-US" sz="4400" b="0" i="0" dirty="0" err="1">
                <a:effectLst/>
                <a:latin typeface="Mercury SSm A"/>
              </a:rPr>
              <a:t>aliqua</a:t>
            </a:r>
            <a:r>
              <a:rPr lang="en-US" sz="4400" b="0" i="0" dirty="0">
                <a:effectLst/>
                <a:latin typeface="Mercury SSm A"/>
              </a:rPr>
              <a:t>. </a:t>
            </a:r>
            <a:r>
              <a:rPr lang="en-US" sz="4400" b="0" i="0" dirty="0" err="1">
                <a:effectLst/>
                <a:latin typeface="Mercury SSm A"/>
              </a:rPr>
              <a:t>Viverra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justo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nec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ultrices</a:t>
            </a:r>
            <a:r>
              <a:rPr lang="en-US" sz="4400" b="0" i="0" dirty="0">
                <a:effectLst/>
                <a:latin typeface="Mercury SSm A"/>
              </a:rPr>
              <a:t> dui </a:t>
            </a:r>
            <a:r>
              <a:rPr lang="en-US" sz="4400" b="0" i="0" dirty="0" err="1">
                <a:effectLst/>
                <a:latin typeface="Mercury SSm A"/>
              </a:rPr>
              <a:t>sapien</a:t>
            </a:r>
            <a:r>
              <a:rPr lang="en-US" sz="4400" b="0" i="0" dirty="0">
                <a:effectLst/>
                <a:latin typeface="Mercury SSm A"/>
              </a:rPr>
              <a:t>. </a:t>
            </a:r>
            <a:endParaRPr lang="en-US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1A25EF-84A5-DDC6-F4AB-6E5AC3D947DB}"/>
              </a:ext>
            </a:extLst>
          </p:cNvPr>
          <p:cNvSpPr txBox="1"/>
          <p:nvPr/>
        </p:nvSpPr>
        <p:spPr>
          <a:xfrm>
            <a:off x="21066475" y="17895805"/>
            <a:ext cx="8708165" cy="992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26" dirty="0"/>
              <a:t>Fig 1. Insert a short caption or Alt text for the photo or video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8C6203-8FCF-3340-59E8-E6C1E276FAD0}"/>
              </a:ext>
            </a:extLst>
          </p:cNvPr>
          <p:cNvSpPr txBox="1"/>
          <p:nvPr/>
        </p:nvSpPr>
        <p:spPr>
          <a:xfrm>
            <a:off x="21066475" y="6883301"/>
            <a:ext cx="13763219" cy="2671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26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Insert an explanation for the photo or video below, explain why it’s important and how this image or video adds value to your project.</a:t>
            </a:r>
            <a:endParaRPr lang="en-US" sz="5266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963" dirty="0"/>
          </a:p>
        </p:txBody>
      </p:sp>
      <p:sp>
        <p:nvSpPr>
          <p:cNvPr id="17" name="Rounded Rectangle 16">
            <a:hlinkClick r:id="rId2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C2D04E87-7374-82E3-2E83-1CEB410D5EB6}"/>
              </a:ext>
            </a:extLst>
          </p:cNvPr>
          <p:cNvSpPr/>
          <p:nvPr/>
        </p:nvSpPr>
        <p:spPr>
          <a:xfrm>
            <a:off x="13733095" y="907700"/>
            <a:ext cx="4620663" cy="1670750"/>
          </a:xfrm>
          <a:prstGeom prst="roundRect">
            <a:avLst>
              <a:gd name="adj" fmla="val 3235"/>
            </a:avLst>
          </a:prstGeom>
          <a:solidFill>
            <a:srgbClr val="D6E1E8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17344A"/>
                </a:solidFill>
                <a:latin typeface="Century Gothic" panose="020B0502020202020204" pitchFamily="34" charset="0"/>
              </a:rPr>
              <a:t>ABSTRACT</a:t>
            </a:r>
          </a:p>
        </p:txBody>
      </p:sp>
      <p:sp>
        <p:nvSpPr>
          <p:cNvPr id="18" name="Rounded Rectangle 17">
            <a:hlinkClick r:id="rId3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8223E353-6B9E-A9B0-D54F-E6A94A84C866}"/>
              </a:ext>
            </a:extLst>
          </p:cNvPr>
          <p:cNvSpPr/>
          <p:nvPr/>
        </p:nvSpPr>
        <p:spPr>
          <a:xfrm>
            <a:off x="18776329" y="907700"/>
            <a:ext cx="4620663" cy="1670750"/>
          </a:xfrm>
          <a:prstGeom prst="roundRect">
            <a:avLst>
              <a:gd name="adj" fmla="val 3235"/>
            </a:avLst>
          </a:prstGeom>
          <a:solidFill>
            <a:srgbClr val="D6E1E8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17344A"/>
                </a:solidFill>
                <a:latin typeface="Century Gothic" panose="020B0502020202020204" pitchFamily="34" charset="0"/>
              </a:rPr>
              <a:t>MATERIALS &amp; METHODS</a:t>
            </a:r>
          </a:p>
        </p:txBody>
      </p:sp>
      <p:sp>
        <p:nvSpPr>
          <p:cNvPr id="19" name="Rounded Rectangle 18">
            <a:hlinkClick r:id="rId4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3D79F2FC-36A0-0E50-518A-371FC22D9E35}"/>
              </a:ext>
            </a:extLst>
          </p:cNvPr>
          <p:cNvSpPr/>
          <p:nvPr/>
        </p:nvSpPr>
        <p:spPr>
          <a:xfrm>
            <a:off x="23819564" y="907700"/>
            <a:ext cx="4620663" cy="1670750"/>
          </a:xfrm>
          <a:prstGeom prst="roundRect">
            <a:avLst>
              <a:gd name="adj" fmla="val 3235"/>
            </a:avLst>
          </a:prstGeom>
          <a:solidFill>
            <a:srgbClr val="D6E1E8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17344A"/>
                </a:solidFill>
                <a:latin typeface="Century Gothic" panose="020B0502020202020204" pitchFamily="34" charset="0"/>
              </a:rPr>
              <a:t>RESULTS</a:t>
            </a:r>
          </a:p>
        </p:txBody>
      </p:sp>
      <p:sp>
        <p:nvSpPr>
          <p:cNvPr id="20" name="Rounded Rectangle 19">
            <a:hlinkClick r:id="rId5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824BAAC5-0812-6DB8-CA19-7BB29650C50F}"/>
              </a:ext>
            </a:extLst>
          </p:cNvPr>
          <p:cNvSpPr/>
          <p:nvPr/>
        </p:nvSpPr>
        <p:spPr>
          <a:xfrm>
            <a:off x="28862798" y="907700"/>
            <a:ext cx="4620663" cy="1670750"/>
          </a:xfrm>
          <a:prstGeom prst="roundRect">
            <a:avLst>
              <a:gd name="adj" fmla="val 3235"/>
            </a:avLst>
          </a:prstGeom>
          <a:solidFill>
            <a:srgbClr val="D6E1E8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17344A"/>
                </a:solidFill>
                <a:latin typeface="Century Gothic" panose="020B0502020202020204" pitchFamily="34" charset="0"/>
              </a:rPr>
              <a:t>CONCLUSION</a:t>
            </a:r>
          </a:p>
        </p:txBody>
      </p:sp>
      <p:sp>
        <p:nvSpPr>
          <p:cNvPr id="21" name="Rounded Rectangle 2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FD24EA6B-E502-ED26-E9B5-B09048FDADC1}"/>
              </a:ext>
            </a:extLst>
          </p:cNvPr>
          <p:cNvSpPr/>
          <p:nvPr/>
        </p:nvSpPr>
        <p:spPr>
          <a:xfrm>
            <a:off x="33887699" y="907700"/>
            <a:ext cx="3042783" cy="1670750"/>
          </a:xfrm>
          <a:prstGeom prst="roundRect">
            <a:avLst>
              <a:gd name="adj" fmla="val 2767"/>
            </a:avLst>
          </a:prstGeom>
          <a:solidFill>
            <a:srgbClr val="17344A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HOME</a:t>
            </a:r>
            <a:endParaRPr 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8BF58F-CD48-0124-4700-E7350490A3C4}"/>
              </a:ext>
            </a:extLst>
          </p:cNvPr>
          <p:cNvSpPr/>
          <p:nvPr/>
        </p:nvSpPr>
        <p:spPr>
          <a:xfrm>
            <a:off x="-1311" y="0"/>
            <a:ext cx="37463050" cy="21067713"/>
          </a:xfrm>
          <a:prstGeom prst="rect">
            <a:avLst/>
          </a:prstGeom>
          <a:noFill/>
          <a:ln w="2540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6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727A8601-5812-83FF-2A95-538E3E28F30D}"/>
              </a:ext>
            </a:extLst>
          </p:cNvPr>
          <p:cNvSpPr/>
          <p:nvPr/>
        </p:nvSpPr>
        <p:spPr>
          <a:xfrm>
            <a:off x="32309819" y="18784678"/>
            <a:ext cx="4620663" cy="1670750"/>
          </a:xfrm>
          <a:prstGeom prst="roundRect">
            <a:avLst>
              <a:gd name="adj" fmla="val 3235"/>
            </a:avLst>
          </a:prstGeom>
          <a:solidFill>
            <a:schemeClr val="bg1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214B5B"/>
                </a:solidFill>
              </a:rP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256544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B0B29-F713-E9E9-0B9C-6180D816E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717E802E-1026-AD45-BE34-3AFF2A19E386}"/>
              </a:ext>
            </a:extLst>
          </p:cNvPr>
          <p:cNvSpPr/>
          <p:nvPr/>
        </p:nvSpPr>
        <p:spPr>
          <a:xfrm>
            <a:off x="63915" y="1743075"/>
            <a:ext cx="37399497" cy="4396468"/>
          </a:xfrm>
          <a:prstGeom prst="roundRect">
            <a:avLst>
              <a:gd name="adj" fmla="val 0"/>
            </a:avLst>
          </a:prstGeom>
          <a:solidFill>
            <a:srgbClr val="4C99D1"/>
          </a:solidFill>
          <a:ln w="1905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3E951E23-7A23-C04C-CBA8-0AAF515859B1}"/>
              </a:ext>
            </a:extLst>
          </p:cNvPr>
          <p:cNvSpPr/>
          <p:nvPr/>
        </p:nvSpPr>
        <p:spPr>
          <a:xfrm>
            <a:off x="0" y="0"/>
            <a:ext cx="37463413" cy="3486150"/>
          </a:xfrm>
          <a:prstGeom prst="roundRect">
            <a:avLst>
              <a:gd name="adj" fmla="val 0"/>
            </a:avLst>
          </a:prstGeom>
          <a:solidFill>
            <a:srgbClr val="2B5874"/>
          </a:solidFill>
          <a:ln w="1905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11500" dirty="0">
                <a:solidFill>
                  <a:srgbClr val="600C26"/>
                </a:solidFill>
                <a:latin typeface="Century Gothic" panose="020B0502020202020204" pitchFamily="34" charset="0"/>
              </a:rPr>
              <a:t>			</a:t>
            </a:r>
            <a:r>
              <a:rPr lang="en-US" sz="9600" dirty="0">
                <a:solidFill>
                  <a:srgbClr val="E9E6DE"/>
                </a:solidFill>
                <a:latin typeface="Century Gothic" panose="020B0502020202020204" pitchFamily="34" charset="0"/>
              </a:rPr>
              <a:t>MATERIALS &amp; </a:t>
            </a:r>
          </a:p>
          <a:p>
            <a:pPr>
              <a:lnSpc>
                <a:spcPct val="80000"/>
              </a:lnSpc>
            </a:pPr>
            <a:r>
              <a:rPr lang="en-US" sz="9600" dirty="0">
                <a:solidFill>
                  <a:srgbClr val="E9E6DE"/>
                </a:solidFill>
                <a:latin typeface="Century Gothic" panose="020B0502020202020204" pitchFamily="34" charset="0"/>
              </a:rPr>
              <a:t>			METHODS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90BED41-70ED-0F32-DA7F-3506A728855A}"/>
              </a:ext>
            </a:extLst>
          </p:cNvPr>
          <p:cNvSpPr/>
          <p:nvPr/>
        </p:nvSpPr>
        <p:spPr>
          <a:xfrm>
            <a:off x="-1" y="0"/>
            <a:ext cx="37463414" cy="21067713"/>
          </a:xfrm>
          <a:prstGeom prst="rect">
            <a:avLst/>
          </a:prstGeom>
          <a:noFill/>
          <a:ln w="177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193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0CC7FB-548C-95BE-329F-5256B568365B}"/>
              </a:ext>
            </a:extLst>
          </p:cNvPr>
          <p:cNvSpPr txBox="1"/>
          <p:nvPr/>
        </p:nvSpPr>
        <p:spPr>
          <a:xfrm>
            <a:off x="765841" y="8219083"/>
            <a:ext cx="18810514" cy="8217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buClr>
                <a:srgbClr val="E78949"/>
              </a:buClr>
              <a:buSzPct val="110000"/>
              <a:buFont typeface=".Hiragino Kaku Gothic Interface W3"/>
              <a:buChar char="◉"/>
            </a:pPr>
            <a:r>
              <a:rPr lang="en-US" sz="4400" b="0" i="0" dirty="0">
                <a:effectLst/>
                <a:latin typeface="Mercury SSm A"/>
              </a:rPr>
              <a:t>Don’t forget to pay attention to the details of your presentation. Content like bullet points can be customized to match the theme and add a bit of character to your poster. Use bullets to space out large amounts of text.</a:t>
            </a:r>
          </a:p>
          <a:p>
            <a:pPr marL="685800" indent="-685800">
              <a:buClr>
                <a:srgbClr val="E78949"/>
              </a:buClr>
              <a:buSzPct val="110000"/>
              <a:buFont typeface=".Hiragino Kaku Gothic Interface W3"/>
              <a:buChar char="◉"/>
            </a:pPr>
            <a:endParaRPr lang="en-US" sz="4400" dirty="0">
              <a:latin typeface="Mercury SSm A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indent="-685800">
              <a:buClr>
                <a:srgbClr val="E78949"/>
              </a:buClr>
              <a:buSzPct val="110000"/>
              <a:buFont typeface=".Hiragino Kaku Gothic Interface W3"/>
              <a:buChar char="◉"/>
            </a:pPr>
            <a:r>
              <a:rPr lang="en-US" sz="4400" b="0" i="0" dirty="0">
                <a:effectLst/>
                <a:latin typeface="Mercury SSm A"/>
              </a:rPr>
              <a:t>Lorem ipsum dolor sit </a:t>
            </a:r>
            <a:r>
              <a:rPr lang="en-US" sz="4400" b="0" i="0" dirty="0" err="1">
                <a:effectLst/>
                <a:latin typeface="Mercury SSm A"/>
              </a:rPr>
              <a:t>amet</a:t>
            </a:r>
            <a:r>
              <a:rPr lang="en-US" sz="4400" b="0" i="0" dirty="0">
                <a:effectLst/>
                <a:latin typeface="Mercury SSm A"/>
              </a:rPr>
              <a:t>, </a:t>
            </a:r>
            <a:r>
              <a:rPr lang="en-US" sz="4400" b="0" i="0" dirty="0" err="1">
                <a:effectLst/>
                <a:latin typeface="Mercury SSm A"/>
              </a:rPr>
              <a:t>consectetur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adipiscing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elit</a:t>
            </a:r>
            <a:r>
              <a:rPr lang="en-US" sz="4400" b="0" i="0" dirty="0">
                <a:effectLst/>
                <a:latin typeface="Mercury SSm A"/>
              </a:rPr>
              <a:t>, sed do </a:t>
            </a:r>
            <a:r>
              <a:rPr lang="en-US" sz="4400" b="0" i="0" dirty="0" err="1">
                <a:effectLst/>
                <a:latin typeface="Mercury SSm A"/>
              </a:rPr>
              <a:t>eiusmod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tempor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incididunt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ut</a:t>
            </a:r>
            <a:r>
              <a:rPr lang="en-US" sz="4400" b="0" i="0" dirty="0">
                <a:effectLst/>
                <a:latin typeface="Mercury SSm A"/>
              </a:rPr>
              <a:t> labore et dolore magna </a:t>
            </a:r>
            <a:r>
              <a:rPr lang="en-US" sz="4400" b="0" i="0" dirty="0" err="1">
                <a:effectLst/>
                <a:latin typeface="Mercury SSm A"/>
              </a:rPr>
              <a:t>aliqua</a:t>
            </a:r>
            <a:r>
              <a:rPr lang="en-US" sz="4400" b="0" i="0" dirty="0">
                <a:effectLst/>
                <a:latin typeface="Mercury SSm A"/>
              </a:rPr>
              <a:t>. </a:t>
            </a:r>
            <a:r>
              <a:rPr lang="en-US" sz="4400" b="0" i="0" dirty="0" err="1">
                <a:effectLst/>
                <a:latin typeface="Mercury SSm A"/>
              </a:rPr>
              <a:t>Viverra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justo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nec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ultrices</a:t>
            </a:r>
            <a:r>
              <a:rPr lang="en-US" sz="4400" b="0" i="0" dirty="0">
                <a:effectLst/>
                <a:latin typeface="Mercury SSm A"/>
              </a:rPr>
              <a:t> dui </a:t>
            </a:r>
            <a:r>
              <a:rPr lang="en-US" sz="4400" b="0" i="0" dirty="0" err="1">
                <a:effectLst/>
                <a:latin typeface="Mercury SSm A"/>
              </a:rPr>
              <a:t>sapien</a:t>
            </a:r>
            <a:r>
              <a:rPr lang="en-US" sz="4400" b="0" i="0" dirty="0">
                <a:effectLst/>
                <a:latin typeface="Mercury SSm A"/>
              </a:rPr>
              <a:t>. </a:t>
            </a:r>
            <a:r>
              <a:rPr lang="en-US" sz="4400" b="0" i="0" dirty="0" err="1">
                <a:effectLst/>
                <a:latin typeface="Mercury SSm A"/>
              </a:rPr>
              <a:t>Euismod</a:t>
            </a:r>
            <a:r>
              <a:rPr lang="en-US" sz="4400" b="0" i="0" dirty="0">
                <a:effectLst/>
                <a:latin typeface="Mercury SSm A"/>
              </a:rPr>
              <a:t> nisi porta lorem </a:t>
            </a:r>
            <a:r>
              <a:rPr lang="en-US" sz="4400" b="0" i="0" dirty="0" err="1">
                <a:effectLst/>
                <a:latin typeface="Mercury SSm A"/>
              </a:rPr>
              <a:t>mollis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aliquam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ut.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Aliquam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malesuada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bibendum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arcu</a:t>
            </a:r>
            <a:r>
              <a:rPr lang="en-US" sz="4400" b="0" i="0" dirty="0">
                <a:effectLst/>
                <a:latin typeface="Mercury SSm A"/>
              </a:rPr>
              <a:t> vitae </a:t>
            </a:r>
            <a:r>
              <a:rPr lang="en-US" sz="4400" b="0" i="0" dirty="0" err="1">
                <a:effectLst/>
                <a:latin typeface="Mercury SSm A"/>
              </a:rPr>
              <a:t>elementum</a:t>
            </a:r>
            <a:r>
              <a:rPr lang="en-US" sz="4400" b="0" i="0" dirty="0">
                <a:effectLst/>
                <a:latin typeface="Mercury SSm A"/>
              </a:rPr>
              <a:t>.</a:t>
            </a:r>
          </a:p>
          <a:p>
            <a:pPr marL="685800" indent="-685800">
              <a:buClr>
                <a:srgbClr val="E78949"/>
              </a:buClr>
              <a:buSzPct val="110000"/>
              <a:buFont typeface=".Hiragino Kaku Gothic Interface W3"/>
              <a:buChar char="◉"/>
            </a:pPr>
            <a:endParaRPr lang="en-US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indent="-685800">
              <a:buClr>
                <a:srgbClr val="E78949"/>
              </a:buClr>
              <a:buSzPct val="110000"/>
              <a:buFont typeface=".Hiragino Kaku Gothic Interface W3"/>
              <a:buChar char="◉"/>
            </a:pPr>
            <a:r>
              <a:rPr lang="en-US" sz="4400" b="0" i="0" dirty="0">
                <a:effectLst/>
                <a:latin typeface="Mercury SSm A"/>
              </a:rPr>
              <a:t>Lorem ipsum dolor sit </a:t>
            </a:r>
            <a:r>
              <a:rPr lang="en-US" sz="4400" b="0" i="0" dirty="0" err="1">
                <a:effectLst/>
                <a:latin typeface="Mercury SSm A"/>
              </a:rPr>
              <a:t>amet</a:t>
            </a:r>
            <a:r>
              <a:rPr lang="en-US" sz="4400" b="0" i="0" dirty="0">
                <a:effectLst/>
                <a:latin typeface="Mercury SSm A"/>
              </a:rPr>
              <a:t>, </a:t>
            </a:r>
            <a:r>
              <a:rPr lang="en-US" sz="4400" b="0" i="0" dirty="0" err="1">
                <a:effectLst/>
                <a:latin typeface="Mercury SSm A"/>
              </a:rPr>
              <a:t>consectetur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adipiscing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elit</a:t>
            </a:r>
            <a:r>
              <a:rPr lang="en-US" sz="4400" b="0" i="0" dirty="0">
                <a:effectLst/>
                <a:latin typeface="Mercury SSm A"/>
              </a:rPr>
              <a:t>, sed do </a:t>
            </a:r>
            <a:r>
              <a:rPr lang="en-US" sz="4400" b="0" i="0" dirty="0" err="1">
                <a:effectLst/>
                <a:latin typeface="Mercury SSm A"/>
              </a:rPr>
              <a:t>eiusmod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tempor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incididunt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ut</a:t>
            </a:r>
            <a:r>
              <a:rPr lang="en-US" sz="4400" b="0" i="0" dirty="0">
                <a:effectLst/>
                <a:latin typeface="Mercury SSm A"/>
              </a:rPr>
              <a:t> labore et dolore magna </a:t>
            </a:r>
            <a:r>
              <a:rPr lang="en-US" sz="4400" b="0" i="0" dirty="0" err="1">
                <a:effectLst/>
                <a:latin typeface="Mercury SSm A"/>
              </a:rPr>
              <a:t>aliqua</a:t>
            </a:r>
            <a:r>
              <a:rPr lang="en-US" sz="4400" b="0" i="0" dirty="0">
                <a:effectLst/>
                <a:latin typeface="Mercury SSm A"/>
              </a:rPr>
              <a:t>. </a:t>
            </a:r>
            <a:r>
              <a:rPr lang="en-US" sz="4400" b="0" i="0" dirty="0" err="1">
                <a:effectLst/>
                <a:latin typeface="Mercury SSm A"/>
              </a:rPr>
              <a:t>Viverra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justo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nec</a:t>
            </a:r>
            <a:r>
              <a:rPr lang="en-US" sz="4400" b="0" i="0" dirty="0">
                <a:effectLst/>
                <a:latin typeface="Mercury SSm A"/>
              </a:rPr>
              <a:t> </a:t>
            </a:r>
            <a:r>
              <a:rPr lang="en-US" sz="4400" b="0" i="0" dirty="0" err="1">
                <a:effectLst/>
                <a:latin typeface="Mercury SSm A"/>
              </a:rPr>
              <a:t>ultrices</a:t>
            </a:r>
            <a:r>
              <a:rPr lang="en-US" sz="4400" b="0" i="0" dirty="0">
                <a:effectLst/>
                <a:latin typeface="Mercury SSm A"/>
              </a:rPr>
              <a:t> dui </a:t>
            </a:r>
            <a:r>
              <a:rPr lang="en-US" sz="4400" b="0" i="0" dirty="0" err="1">
                <a:effectLst/>
                <a:latin typeface="Mercury SSm A"/>
              </a:rPr>
              <a:t>sapien</a:t>
            </a:r>
            <a:r>
              <a:rPr lang="en-US" sz="4400" b="0" i="0" dirty="0">
                <a:effectLst/>
                <a:latin typeface="Mercury SSm A"/>
              </a:rPr>
              <a:t>. </a:t>
            </a:r>
            <a:endParaRPr lang="en-US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D815F3-D15B-503C-2D19-37E698F4EC07}"/>
              </a:ext>
            </a:extLst>
          </p:cNvPr>
          <p:cNvSpPr txBox="1"/>
          <p:nvPr/>
        </p:nvSpPr>
        <p:spPr>
          <a:xfrm>
            <a:off x="21066475" y="17895805"/>
            <a:ext cx="8708165" cy="992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26" dirty="0"/>
              <a:t>Fig 1. Insert a short caption or Alt text for the photo or video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127BF4-2204-CBA0-33FE-C277E6F0B934}"/>
              </a:ext>
            </a:extLst>
          </p:cNvPr>
          <p:cNvSpPr txBox="1"/>
          <p:nvPr/>
        </p:nvSpPr>
        <p:spPr>
          <a:xfrm>
            <a:off x="21066475" y="6883301"/>
            <a:ext cx="13763219" cy="2671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266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Insert an explanation for the photo or video below, explain why it’s important and how this image or video adds value to your project.</a:t>
            </a:r>
            <a:endParaRPr lang="en-US" sz="5266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963" dirty="0"/>
          </a:p>
        </p:txBody>
      </p:sp>
      <p:sp>
        <p:nvSpPr>
          <p:cNvPr id="17" name="Rounded Rectangle 16">
            <a:hlinkClick r:id="rId2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9743475D-AB92-F2F3-5F86-4D12028EBA0A}"/>
              </a:ext>
            </a:extLst>
          </p:cNvPr>
          <p:cNvSpPr/>
          <p:nvPr/>
        </p:nvSpPr>
        <p:spPr>
          <a:xfrm>
            <a:off x="13733095" y="907700"/>
            <a:ext cx="4620663" cy="1670750"/>
          </a:xfrm>
          <a:prstGeom prst="roundRect">
            <a:avLst>
              <a:gd name="adj" fmla="val 3235"/>
            </a:avLst>
          </a:prstGeom>
          <a:solidFill>
            <a:srgbClr val="D6E1E8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214B5B"/>
                </a:solidFill>
                <a:latin typeface="Century Gothic" panose="020B0502020202020204" pitchFamily="34" charset="0"/>
              </a:rPr>
              <a:t>ABSTRACT</a:t>
            </a:r>
          </a:p>
        </p:txBody>
      </p:sp>
      <p:sp>
        <p:nvSpPr>
          <p:cNvPr id="18" name="Rounded Rectangle 17">
            <a:hlinkClick r:id="rId3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59C01A32-5EBE-E432-0A7B-0E881CED8549}"/>
              </a:ext>
            </a:extLst>
          </p:cNvPr>
          <p:cNvSpPr/>
          <p:nvPr/>
        </p:nvSpPr>
        <p:spPr>
          <a:xfrm>
            <a:off x="18776329" y="907700"/>
            <a:ext cx="4620663" cy="1670750"/>
          </a:xfrm>
          <a:prstGeom prst="roundRect">
            <a:avLst>
              <a:gd name="adj" fmla="val 3235"/>
            </a:avLst>
          </a:prstGeom>
          <a:solidFill>
            <a:srgbClr val="D6E1E8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214B5B"/>
                </a:solidFill>
                <a:latin typeface="Century Gothic" panose="020B0502020202020204" pitchFamily="34" charset="0"/>
              </a:rPr>
              <a:t>INTRODUCTION</a:t>
            </a:r>
          </a:p>
        </p:txBody>
      </p:sp>
      <p:sp>
        <p:nvSpPr>
          <p:cNvPr id="19" name="Rounded Rectangle 18">
            <a:hlinkClick r:id="rId4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9C0E5876-02FE-46B5-9DBE-C856B1D45835}"/>
              </a:ext>
            </a:extLst>
          </p:cNvPr>
          <p:cNvSpPr/>
          <p:nvPr/>
        </p:nvSpPr>
        <p:spPr>
          <a:xfrm>
            <a:off x="23819564" y="907700"/>
            <a:ext cx="4620663" cy="1670750"/>
          </a:xfrm>
          <a:prstGeom prst="roundRect">
            <a:avLst>
              <a:gd name="adj" fmla="val 3235"/>
            </a:avLst>
          </a:prstGeom>
          <a:solidFill>
            <a:srgbClr val="D6E1E8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214B5B"/>
                </a:solidFill>
                <a:latin typeface="Century Gothic" panose="020B0502020202020204" pitchFamily="34" charset="0"/>
              </a:rPr>
              <a:t>RESULTS</a:t>
            </a:r>
          </a:p>
        </p:txBody>
      </p:sp>
      <p:sp>
        <p:nvSpPr>
          <p:cNvPr id="20" name="Rounded Rectangle 19">
            <a:hlinkClick r:id="rId5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504A2AF9-0DB2-A066-841C-668460517E4A}"/>
              </a:ext>
            </a:extLst>
          </p:cNvPr>
          <p:cNvSpPr/>
          <p:nvPr/>
        </p:nvSpPr>
        <p:spPr>
          <a:xfrm>
            <a:off x="28862798" y="907700"/>
            <a:ext cx="4620663" cy="1670750"/>
          </a:xfrm>
          <a:prstGeom prst="roundRect">
            <a:avLst>
              <a:gd name="adj" fmla="val 3235"/>
            </a:avLst>
          </a:prstGeom>
          <a:solidFill>
            <a:srgbClr val="D6E1E8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214B5B"/>
                </a:solidFill>
                <a:latin typeface="Century Gothic" panose="020B0502020202020204" pitchFamily="34" charset="0"/>
              </a:rPr>
              <a:t>CONCLUSION</a:t>
            </a:r>
          </a:p>
        </p:txBody>
      </p:sp>
      <p:sp>
        <p:nvSpPr>
          <p:cNvPr id="21" name="Rounded Rectangle 2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8450D4E-247E-D302-2F7E-E5C88E7CAAD6}"/>
              </a:ext>
            </a:extLst>
          </p:cNvPr>
          <p:cNvSpPr/>
          <p:nvPr/>
        </p:nvSpPr>
        <p:spPr>
          <a:xfrm>
            <a:off x="33887699" y="907700"/>
            <a:ext cx="3042783" cy="1670750"/>
          </a:xfrm>
          <a:prstGeom prst="roundRect">
            <a:avLst>
              <a:gd name="adj" fmla="val 2767"/>
            </a:avLst>
          </a:prstGeom>
          <a:solidFill>
            <a:srgbClr val="17344A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HOME</a:t>
            </a:r>
            <a:endParaRPr 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A72371-685F-E0B7-4F60-65C1AD89810D}"/>
              </a:ext>
            </a:extLst>
          </p:cNvPr>
          <p:cNvSpPr/>
          <p:nvPr/>
        </p:nvSpPr>
        <p:spPr>
          <a:xfrm>
            <a:off x="-1311" y="0"/>
            <a:ext cx="37463050" cy="21067713"/>
          </a:xfrm>
          <a:prstGeom prst="rect">
            <a:avLst/>
          </a:prstGeom>
          <a:noFill/>
          <a:ln w="2540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hlinkClick r:id="rId6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A8988D18-5C52-E469-00A5-F4A841B0A88E}"/>
              </a:ext>
            </a:extLst>
          </p:cNvPr>
          <p:cNvSpPr/>
          <p:nvPr/>
        </p:nvSpPr>
        <p:spPr>
          <a:xfrm>
            <a:off x="32309819" y="18784678"/>
            <a:ext cx="4620663" cy="1670750"/>
          </a:xfrm>
          <a:prstGeom prst="roundRect">
            <a:avLst>
              <a:gd name="adj" fmla="val 3235"/>
            </a:avLst>
          </a:prstGeom>
          <a:solidFill>
            <a:schemeClr val="bg1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214B5B"/>
                </a:solidFill>
              </a:rPr>
              <a:t>REFERENCES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B6AE6A-0C52-98FF-9006-C2EDC1CC62E8}"/>
              </a:ext>
            </a:extLst>
          </p:cNvPr>
          <p:cNvSpPr txBox="1"/>
          <p:nvPr/>
        </p:nvSpPr>
        <p:spPr>
          <a:xfrm>
            <a:off x="8600615" y="4232096"/>
            <a:ext cx="202621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17344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is Lorem Ipsum?: History, Purpose and Usage</a:t>
            </a:r>
          </a:p>
        </p:txBody>
      </p:sp>
    </p:spTree>
    <p:extLst>
      <p:ext uri="{BB962C8B-B14F-4D97-AF65-F5344CB8AC3E}">
        <p14:creationId xmlns:p14="http://schemas.microsoft.com/office/powerpoint/2010/main" val="57682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9D7064-51DA-C351-74CC-6C7508747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574566FA-F91B-EC69-7D32-83FB0AA5560C}"/>
              </a:ext>
            </a:extLst>
          </p:cNvPr>
          <p:cNvSpPr/>
          <p:nvPr/>
        </p:nvSpPr>
        <p:spPr>
          <a:xfrm>
            <a:off x="63915" y="1743075"/>
            <a:ext cx="37399497" cy="4396468"/>
          </a:xfrm>
          <a:prstGeom prst="roundRect">
            <a:avLst>
              <a:gd name="adj" fmla="val 0"/>
            </a:avLst>
          </a:prstGeom>
          <a:solidFill>
            <a:srgbClr val="4C99D1"/>
          </a:solidFill>
          <a:ln w="1905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A2174BA0-AF43-E0D1-A497-DDABE5957E38}"/>
              </a:ext>
            </a:extLst>
          </p:cNvPr>
          <p:cNvSpPr/>
          <p:nvPr/>
        </p:nvSpPr>
        <p:spPr>
          <a:xfrm>
            <a:off x="0" y="0"/>
            <a:ext cx="37463413" cy="3486150"/>
          </a:xfrm>
          <a:prstGeom prst="roundRect">
            <a:avLst>
              <a:gd name="adj" fmla="val 0"/>
            </a:avLst>
          </a:prstGeom>
          <a:solidFill>
            <a:srgbClr val="2B5874"/>
          </a:solidFill>
          <a:ln w="1905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500" dirty="0">
                <a:solidFill>
                  <a:srgbClr val="E9E6DE"/>
                </a:solidFill>
                <a:latin typeface="Century Gothic" panose="020B0502020202020204" pitchFamily="34" charset="0"/>
              </a:rPr>
              <a:t>			RESULTS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00F7388-4598-2147-81CC-9E21844FC59C}"/>
              </a:ext>
            </a:extLst>
          </p:cNvPr>
          <p:cNvSpPr/>
          <p:nvPr/>
        </p:nvSpPr>
        <p:spPr>
          <a:xfrm>
            <a:off x="-1" y="0"/>
            <a:ext cx="37463414" cy="21067713"/>
          </a:xfrm>
          <a:prstGeom prst="rect">
            <a:avLst/>
          </a:prstGeom>
          <a:noFill/>
          <a:ln w="177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193" dirty="0"/>
          </a:p>
        </p:txBody>
      </p:sp>
      <p:sp>
        <p:nvSpPr>
          <p:cNvPr id="17" name="Rounded Rectangle 16">
            <a:hlinkClick r:id="rId2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85CDBE4C-FFC2-2E79-B0B7-2B4E50741582}"/>
              </a:ext>
            </a:extLst>
          </p:cNvPr>
          <p:cNvSpPr/>
          <p:nvPr/>
        </p:nvSpPr>
        <p:spPr>
          <a:xfrm>
            <a:off x="13733095" y="907700"/>
            <a:ext cx="4620663" cy="1670750"/>
          </a:xfrm>
          <a:prstGeom prst="roundRect">
            <a:avLst>
              <a:gd name="adj" fmla="val 3235"/>
            </a:avLst>
          </a:prstGeom>
          <a:solidFill>
            <a:srgbClr val="D6E1E8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17344A"/>
                </a:solidFill>
                <a:latin typeface="Century Gothic" panose="020B0502020202020204" pitchFamily="34" charset="0"/>
              </a:rPr>
              <a:t>ABSTRACT</a:t>
            </a:r>
          </a:p>
        </p:txBody>
      </p:sp>
      <p:sp>
        <p:nvSpPr>
          <p:cNvPr id="18" name="Rounded Rectangle 17">
            <a:hlinkClick r:id="rId3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220AE331-466E-2CF5-E075-6E1C027007F7}"/>
              </a:ext>
            </a:extLst>
          </p:cNvPr>
          <p:cNvSpPr/>
          <p:nvPr/>
        </p:nvSpPr>
        <p:spPr>
          <a:xfrm>
            <a:off x="18776329" y="907700"/>
            <a:ext cx="4620663" cy="1670750"/>
          </a:xfrm>
          <a:prstGeom prst="roundRect">
            <a:avLst>
              <a:gd name="adj" fmla="val 3235"/>
            </a:avLst>
          </a:prstGeom>
          <a:solidFill>
            <a:srgbClr val="D6E1E8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17344A"/>
                </a:solidFill>
                <a:latin typeface="Century Gothic" panose="020B0502020202020204" pitchFamily="34" charset="0"/>
              </a:rPr>
              <a:t>INTRODUCTION</a:t>
            </a:r>
          </a:p>
        </p:txBody>
      </p:sp>
      <p:sp>
        <p:nvSpPr>
          <p:cNvPr id="19" name="Rounded Rectangle 18">
            <a:hlinkClick r:id="rId4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4E3363B1-1BBE-2B85-FF22-DD35684AA0BA}"/>
              </a:ext>
            </a:extLst>
          </p:cNvPr>
          <p:cNvSpPr/>
          <p:nvPr/>
        </p:nvSpPr>
        <p:spPr>
          <a:xfrm>
            <a:off x="23819564" y="907700"/>
            <a:ext cx="4620663" cy="1670750"/>
          </a:xfrm>
          <a:prstGeom prst="roundRect">
            <a:avLst>
              <a:gd name="adj" fmla="val 3235"/>
            </a:avLst>
          </a:prstGeom>
          <a:solidFill>
            <a:srgbClr val="D6E1E8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17344A"/>
                </a:solidFill>
                <a:latin typeface="Century Gothic" panose="020B0502020202020204" pitchFamily="34" charset="0"/>
              </a:rPr>
              <a:t>MATERIALS &amp; METHODS</a:t>
            </a:r>
          </a:p>
        </p:txBody>
      </p:sp>
      <p:sp>
        <p:nvSpPr>
          <p:cNvPr id="20" name="Rounded Rectangle 19">
            <a:hlinkClick r:id="rId5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FA943FC1-2D9E-0C05-06B4-D3B0C6848B35}"/>
              </a:ext>
            </a:extLst>
          </p:cNvPr>
          <p:cNvSpPr/>
          <p:nvPr/>
        </p:nvSpPr>
        <p:spPr>
          <a:xfrm>
            <a:off x="28862798" y="907700"/>
            <a:ext cx="4620663" cy="1670750"/>
          </a:xfrm>
          <a:prstGeom prst="roundRect">
            <a:avLst>
              <a:gd name="adj" fmla="val 3235"/>
            </a:avLst>
          </a:prstGeom>
          <a:solidFill>
            <a:srgbClr val="D6E1E8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17344A"/>
                </a:solidFill>
                <a:latin typeface="Century Gothic" panose="020B0502020202020204" pitchFamily="34" charset="0"/>
              </a:rPr>
              <a:t>CONCLUSION</a:t>
            </a:r>
          </a:p>
        </p:txBody>
      </p:sp>
      <p:sp>
        <p:nvSpPr>
          <p:cNvPr id="21" name="Rounded Rectangle 2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C1369DEF-8A03-C8D4-2C7F-A259E0985DC4}"/>
              </a:ext>
            </a:extLst>
          </p:cNvPr>
          <p:cNvSpPr/>
          <p:nvPr/>
        </p:nvSpPr>
        <p:spPr>
          <a:xfrm>
            <a:off x="33887699" y="907700"/>
            <a:ext cx="3042783" cy="1670750"/>
          </a:xfrm>
          <a:prstGeom prst="roundRect">
            <a:avLst>
              <a:gd name="adj" fmla="val 2767"/>
            </a:avLst>
          </a:prstGeom>
          <a:solidFill>
            <a:srgbClr val="17344A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HOME</a:t>
            </a:r>
            <a:endParaRPr 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3BFE36-42A9-CE65-C6C0-F17328D3EDDF}"/>
              </a:ext>
            </a:extLst>
          </p:cNvPr>
          <p:cNvSpPr txBox="1"/>
          <p:nvPr/>
        </p:nvSpPr>
        <p:spPr>
          <a:xfrm flipH="1">
            <a:off x="723462" y="17746966"/>
            <a:ext cx="16427545" cy="58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18" dirty="0"/>
              <a:t>Fig 2. Add charts and tablets to show your results, don’t forget to add captions and labels!</a:t>
            </a:r>
          </a:p>
        </p:txBody>
      </p:sp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A71C7427-DAE5-88B2-9D1E-38721188A5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8475161" y="6676944"/>
            <a:ext cx="18208433" cy="10216937"/>
          </a:xfrm>
          <a:prstGeom prst="rect">
            <a:avLst/>
          </a:prstGeom>
        </p:spPr>
      </p:pic>
      <p:pic>
        <p:nvPicPr>
          <p:cNvPr id="10" name="Picture 9" descr="Chart, line chart&#10;&#10;Description automatically generated">
            <a:extLst>
              <a:ext uri="{FF2B5EF4-FFF2-40B4-BE49-F238E27FC236}">
                <a16:creationId xmlns:a16="http://schemas.microsoft.com/office/drawing/2014/main" id="{F277D56B-8DC7-8515-E8E5-02648C2441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723462" y="6725235"/>
            <a:ext cx="17028236" cy="1021694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40935BF-1E34-149D-B202-1F941C0FF297}"/>
              </a:ext>
            </a:extLst>
          </p:cNvPr>
          <p:cNvSpPr txBox="1"/>
          <p:nvPr/>
        </p:nvSpPr>
        <p:spPr>
          <a:xfrm flipH="1">
            <a:off x="18475161" y="17746966"/>
            <a:ext cx="16427545" cy="58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18" dirty="0"/>
              <a:t>Fig 3. Add charts and tablets to show your results, don’t forget to add captions and labels!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19F0D2-BAF2-D9E2-13D4-95D7FBA8CB6A}"/>
              </a:ext>
            </a:extLst>
          </p:cNvPr>
          <p:cNvSpPr/>
          <p:nvPr/>
        </p:nvSpPr>
        <p:spPr>
          <a:xfrm>
            <a:off x="-1311" y="0"/>
            <a:ext cx="37463050" cy="21067713"/>
          </a:xfrm>
          <a:prstGeom prst="rect">
            <a:avLst/>
          </a:prstGeom>
          <a:noFill/>
          <a:ln w="2540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hlinkClick r:id="rId10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946272BA-E2C3-1ADB-1DE1-275538B58F71}"/>
              </a:ext>
            </a:extLst>
          </p:cNvPr>
          <p:cNvSpPr/>
          <p:nvPr/>
        </p:nvSpPr>
        <p:spPr>
          <a:xfrm>
            <a:off x="32309819" y="18784678"/>
            <a:ext cx="4620663" cy="1670750"/>
          </a:xfrm>
          <a:prstGeom prst="roundRect">
            <a:avLst>
              <a:gd name="adj" fmla="val 3235"/>
            </a:avLst>
          </a:prstGeom>
          <a:solidFill>
            <a:schemeClr val="bg1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17344A"/>
                </a:solidFill>
              </a:rPr>
              <a:t>REFERENCES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FC5907-940A-78F6-B8EC-1BBBE108F601}"/>
              </a:ext>
            </a:extLst>
          </p:cNvPr>
          <p:cNvSpPr txBox="1"/>
          <p:nvPr/>
        </p:nvSpPr>
        <p:spPr>
          <a:xfrm>
            <a:off x="8600615" y="4232096"/>
            <a:ext cx="202621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17344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is Lorem Ipsum?: History, Purpose and Usage</a:t>
            </a:r>
          </a:p>
        </p:txBody>
      </p:sp>
    </p:spTree>
    <p:extLst>
      <p:ext uri="{BB962C8B-B14F-4D97-AF65-F5344CB8AC3E}">
        <p14:creationId xmlns:p14="http://schemas.microsoft.com/office/powerpoint/2010/main" val="88912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BB580-C256-885C-AB36-53854BD62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1DDFF3FA-7032-44B5-4DAA-9BE48D223F3D}"/>
              </a:ext>
            </a:extLst>
          </p:cNvPr>
          <p:cNvSpPr/>
          <p:nvPr/>
        </p:nvSpPr>
        <p:spPr>
          <a:xfrm>
            <a:off x="63915" y="1743075"/>
            <a:ext cx="37399497" cy="4396468"/>
          </a:xfrm>
          <a:prstGeom prst="roundRect">
            <a:avLst>
              <a:gd name="adj" fmla="val 0"/>
            </a:avLst>
          </a:prstGeom>
          <a:solidFill>
            <a:srgbClr val="4C99D1"/>
          </a:solidFill>
          <a:ln w="1905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41048BE8-45D3-88A9-0B19-2A234C671CE8}"/>
              </a:ext>
            </a:extLst>
          </p:cNvPr>
          <p:cNvSpPr/>
          <p:nvPr/>
        </p:nvSpPr>
        <p:spPr>
          <a:xfrm>
            <a:off x="0" y="0"/>
            <a:ext cx="37463413" cy="3486150"/>
          </a:xfrm>
          <a:prstGeom prst="roundRect">
            <a:avLst>
              <a:gd name="adj" fmla="val 0"/>
            </a:avLst>
          </a:prstGeom>
          <a:solidFill>
            <a:srgbClr val="2B5874"/>
          </a:solidFill>
          <a:ln w="1905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500" dirty="0">
                <a:solidFill>
                  <a:srgbClr val="600C26"/>
                </a:solidFill>
                <a:latin typeface="Century Gothic" panose="020B0502020202020204" pitchFamily="34" charset="0"/>
              </a:rPr>
              <a:t>			</a:t>
            </a:r>
            <a:r>
              <a:rPr lang="en-US" sz="11500" dirty="0">
                <a:solidFill>
                  <a:srgbClr val="E9E6DE"/>
                </a:solidFill>
                <a:latin typeface="Century Gothic" panose="020B0502020202020204" pitchFamily="34" charset="0"/>
              </a:rPr>
              <a:t>CONCLUSION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FA2D07A-D70D-EE9C-C64D-7475DA10964B}"/>
              </a:ext>
            </a:extLst>
          </p:cNvPr>
          <p:cNvSpPr/>
          <p:nvPr/>
        </p:nvSpPr>
        <p:spPr>
          <a:xfrm>
            <a:off x="-1" y="0"/>
            <a:ext cx="37463414" cy="21067713"/>
          </a:xfrm>
          <a:prstGeom prst="rect">
            <a:avLst/>
          </a:prstGeom>
          <a:noFill/>
          <a:ln w="177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193" dirty="0"/>
          </a:p>
        </p:txBody>
      </p:sp>
      <p:sp>
        <p:nvSpPr>
          <p:cNvPr id="17" name="Rounded Rectangle 16">
            <a:hlinkClick r:id="rId2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FA5B8ACA-3F60-5F8A-27CE-2DA4B7A8D7DD}"/>
              </a:ext>
            </a:extLst>
          </p:cNvPr>
          <p:cNvSpPr/>
          <p:nvPr/>
        </p:nvSpPr>
        <p:spPr>
          <a:xfrm>
            <a:off x="13733095" y="907700"/>
            <a:ext cx="4620663" cy="1670750"/>
          </a:xfrm>
          <a:prstGeom prst="roundRect">
            <a:avLst>
              <a:gd name="adj" fmla="val 3235"/>
            </a:avLst>
          </a:prstGeom>
          <a:solidFill>
            <a:srgbClr val="D6E1E8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17344A"/>
                </a:solidFill>
                <a:latin typeface="Century Gothic" panose="020B0502020202020204" pitchFamily="34" charset="0"/>
              </a:rPr>
              <a:t>ABSTRACT</a:t>
            </a:r>
          </a:p>
        </p:txBody>
      </p:sp>
      <p:sp>
        <p:nvSpPr>
          <p:cNvPr id="18" name="Rounded Rectangle 17">
            <a:hlinkClick r:id="rId3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98673A66-9EB1-ED75-F322-0AB50875719F}"/>
              </a:ext>
            </a:extLst>
          </p:cNvPr>
          <p:cNvSpPr/>
          <p:nvPr/>
        </p:nvSpPr>
        <p:spPr>
          <a:xfrm>
            <a:off x="18776329" y="907700"/>
            <a:ext cx="4620663" cy="1670750"/>
          </a:xfrm>
          <a:prstGeom prst="roundRect">
            <a:avLst>
              <a:gd name="adj" fmla="val 3235"/>
            </a:avLst>
          </a:prstGeom>
          <a:solidFill>
            <a:srgbClr val="D6E1E8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17344A"/>
                </a:solidFill>
                <a:latin typeface="Century Gothic" panose="020B0502020202020204" pitchFamily="34" charset="0"/>
              </a:rPr>
              <a:t>INTRODUCTION</a:t>
            </a:r>
          </a:p>
        </p:txBody>
      </p:sp>
      <p:sp>
        <p:nvSpPr>
          <p:cNvPr id="19" name="Rounded Rectangle 18">
            <a:hlinkClick r:id="rId4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37E4B759-66AB-130D-E8A9-07E483B139FA}"/>
              </a:ext>
            </a:extLst>
          </p:cNvPr>
          <p:cNvSpPr/>
          <p:nvPr/>
        </p:nvSpPr>
        <p:spPr>
          <a:xfrm>
            <a:off x="23819564" y="907700"/>
            <a:ext cx="4620663" cy="1670750"/>
          </a:xfrm>
          <a:prstGeom prst="roundRect">
            <a:avLst>
              <a:gd name="adj" fmla="val 3235"/>
            </a:avLst>
          </a:prstGeom>
          <a:solidFill>
            <a:srgbClr val="D6E1E8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17344A"/>
                </a:solidFill>
                <a:latin typeface="Century Gothic" panose="020B0502020202020204" pitchFamily="34" charset="0"/>
              </a:rPr>
              <a:t>MATERIALS &amp; METHODS</a:t>
            </a:r>
          </a:p>
        </p:txBody>
      </p:sp>
      <p:sp>
        <p:nvSpPr>
          <p:cNvPr id="20" name="Rounded Rectangle 19">
            <a:hlinkClick r:id="rId5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9DDD0B99-3EC3-3EB3-4022-626A2A598107}"/>
              </a:ext>
            </a:extLst>
          </p:cNvPr>
          <p:cNvSpPr/>
          <p:nvPr/>
        </p:nvSpPr>
        <p:spPr>
          <a:xfrm>
            <a:off x="28862798" y="907700"/>
            <a:ext cx="4620663" cy="1670750"/>
          </a:xfrm>
          <a:prstGeom prst="roundRect">
            <a:avLst>
              <a:gd name="adj" fmla="val 3235"/>
            </a:avLst>
          </a:prstGeom>
          <a:solidFill>
            <a:srgbClr val="D6E1E8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17344A"/>
                </a:solidFill>
                <a:latin typeface="Century Gothic" panose="020B0502020202020204" pitchFamily="34" charset="0"/>
              </a:rPr>
              <a:t>RESULTS</a:t>
            </a:r>
          </a:p>
        </p:txBody>
      </p:sp>
      <p:sp>
        <p:nvSpPr>
          <p:cNvPr id="21" name="Rounded Rectangle 2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D94D621-7E8F-CD0B-0B7E-79F5F95A7BFE}"/>
              </a:ext>
            </a:extLst>
          </p:cNvPr>
          <p:cNvSpPr/>
          <p:nvPr/>
        </p:nvSpPr>
        <p:spPr>
          <a:xfrm>
            <a:off x="33887699" y="907700"/>
            <a:ext cx="3042783" cy="1670750"/>
          </a:xfrm>
          <a:prstGeom prst="roundRect">
            <a:avLst>
              <a:gd name="adj" fmla="val 2767"/>
            </a:avLst>
          </a:prstGeom>
          <a:solidFill>
            <a:srgbClr val="17344A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HOME</a:t>
            </a:r>
            <a:endParaRPr 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07C2B2-6450-D785-86C4-22B7E670B0E0}"/>
              </a:ext>
            </a:extLst>
          </p:cNvPr>
          <p:cNvSpPr txBox="1"/>
          <p:nvPr/>
        </p:nvSpPr>
        <p:spPr>
          <a:xfrm>
            <a:off x="1653089" y="9392117"/>
            <a:ext cx="34914367" cy="8431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E78949"/>
              </a:buClr>
              <a:buSzPct val="110000"/>
            </a:pPr>
            <a:r>
              <a:rPr lang="en-US" sz="4800" b="0" i="0" dirty="0">
                <a:effectLst/>
                <a:latin typeface="Mercury SSm A"/>
              </a:rPr>
              <a:t>Lorem ipsum dolor sit </a:t>
            </a:r>
            <a:r>
              <a:rPr lang="en-US" sz="4800" b="0" i="0" dirty="0" err="1">
                <a:effectLst/>
                <a:latin typeface="Mercury SSm A"/>
              </a:rPr>
              <a:t>amet</a:t>
            </a:r>
            <a:r>
              <a:rPr lang="en-US" sz="4800" b="0" i="0" dirty="0">
                <a:effectLst/>
                <a:latin typeface="Mercury SSm A"/>
              </a:rPr>
              <a:t>, </a:t>
            </a:r>
            <a:r>
              <a:rPr lang="en-US" sz="4800" b="0" i="0" dirty="0" err="1">
                <a:effectLst/>
                <a:latin typeface="Mercury SSm A"/>
              </a:rPr>
              <a:t>consectetur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adipiscing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elit</a:t>
            </a:r>
            <a:r>
              <a:rPr lang="en-US" sz="4800" b="0" i="0" dirty="0">
                <a:effectLst/>
                <a:latin typeface="Mercury SSm A"/>
              </a:rPr>
              <a:t>, sed do </a:t>
            </a:r>
            <a:r>
              <a:rPr lang="en-US" sz="4800" b="0" i="0" dirty="0" err="1">
                <a:effectLst/>
                <a:latin typeface="Mercury SSm A"/>
              </a:rPr>
              <a:t>eiusmod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tempor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incididunt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ut</a:t>
            </a:r>
            <a:r>
              <a:rPr lang="en-US" sz="4800" b="0" i="0" dirty="0">
                <a:effectLst/>
                <a:latin typeface="Mercury SSm A"/>
              </a:rPr>
              <a:t> labore et dolore magna </a:t>
            </a:r>
            <a:r>
              <a:rPr lang="en-US" sz="4800" b="0" i="0" dirty="0" err="1">
                <a:effectLst/>
                <a:latin typeface="Mercury SSm A"/>
              </a:rPr>
              <a:t>aliqua</a:t>
            </a:r>
            <a:r>
              <a:rPr lang="en-US" sz="4800" b="0" i="0" dirty="0">
                <a:effectLst/>
                <a:latin typeface="Mercury SSm A"/>
              </a:rPr>
              <a:t>. </a:t>
            </a:r>
            <a:r>
              <a:rPr lang="en-US" sz="4800" b="0" i="0" dirty="0" err="1">
                <a:effectLst/>
                <a:latin typeface="Mercury SSm A"/>
              </a:rPr>
              <a:t>Viverra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justo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nec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ultrices</a:t>
            </a:r>
            <a:r>
              <a:rPr lang="en-US" sz="4800" b="0" i="0" dirty="0">
                <a:effectLst/>
                <a:latin typeface="Mercury SSm A"/>
              </a:rPr>
              <a:t> dui </a:t>
            </a:r>
            <a:r>
              <a:rPr lang="en-US" sz="4800" b="0" i="0" dirty="0" err="1">
                <a:effectLst/>
                <a:latin typeface="Mercury SSm A"/>
              </a:rPr>
              <a:t>sapien</a:t>
            </a:r>
            <a:r>
              <a:rPr lang="en-US" sz="4800" b="0" i="0" dirty="0">
                <a:effectLst/>
                <a:latin typeface="Mercury SSm A"/>
              </a:rPr>
              <a:t>. </a:t>
            </a:r>
            <a:r>
              <a:rPr lang="en-US" sz="4800" b="0" i="0" dirty="0" err="1">
                <a:effectLst/>
                <a:latin typeface="Mercury SSm A"/>
              </a:rPr>
              <a:t>Euismod</a:t>
            </a:r>
            <a:r>
              <a:rPr lang="en-US" sz="4800" b="0" i="0" dirty="0">
                <a:effectLst/>
                <a:latin typeface="Mercury SSm A"/>
              </a:rPr>
              <a:t> nisi porta lorem </a:t>
            </a:r>
            <a:r>
              <a:rPr lang="en-US" sz="4800" b="0" i="0" dirty="0" err="1">
                <a:effectLst/>
                <a:latin typeface="Mercury SSm A"/>
              </a:rPr>
              <a:t>mollis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aliquam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ut.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Aliquam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malesuada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bibendum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arcu</a:t>
            </a:r>
            <a:r>
              <a:rPr lang="en-US" sz="4800" b="0" i="0" dirty="0">
                <a:effectLst/>
                <a:latin typeface="Mercury SSm A"/>
              </a:rPr>
              <a:t> vitae </a:t>
            </a:r>
            <a:r>
              <a:rPr lang="en-US" sz="4800" b="0" i="0" dirty="0" err="1">
                <a:effectLst/>
                <a:latin typeface="Mercury SSm A"/>
              </a:rPr>
              <a:t>elementum</a:t>
            </a:r>
            <a:r>
              <a:rPr lang="en-US" sz="4800" b="0" i="0" dirty="0">
                <a:effectLst/>
                <a:latin typeface="Mercury SSm A"/>
              </a:rPr>
              <a:t>. Lorem ipsum dolor sit </a:t>
            </a:r>
            <a:r>
              <a:rPr lang="en-US" sz="4800" b="0" i="0" dirty="0" err="1">
                <a:effectLst/>
                <a:latin typeface="Mercury SSm A"/>
              </a:rPr>
              <a:t>amet</a:t>
            </a:r>
            <a:r>
              <a:rPr lang="en-US" sz="4800" b="0" i="0" dirty="0">
                <a:effectLst/>
                <a:latin typeface="Mercury SSm A"/>
              </a:rPr>
              <a:t>, </a:t>
            </a:r>
            <a:r>
              <a:rPr lang="en-US" sz="4800" b="0" i="0" dirty="0" err="1">
                <a:effectLst/>
                <a:latin typeface="Mercury SSm A"/>
              </a:rPr>
              <a:t>consectetur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adipiscing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elit</a:t>
            </a:r>
            <a:r>
              <a:rPr lang="en-US" sz="4800" b="0" i="0" dirty="0">
                <a:effectLst/>
                <a:latin typeface="Mercury SSm A"/>
              </a:rPr>
              <a:t>, sed do </a:t>
            </a:r>
            <a:r>
              <a:rPr lang="en-US" sz="4800" b="0" i="0" dirty="0" err="1">
                <a:effectLst/>
                <a:latin typeface="Mercury SSm A"/>
              </a:rPr>
              <a:t>eiusmod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tempor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incididunt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ut</a:t>
            </a:r>
            <a:r>
              <a:rPr lang="en-US" sz="4800" b="0" i="0" dirty="0">
                <a:effectLst/>
                <a:latin typeface="Mercury SSm A"/>
              </a:rPr>
              <a:t> labore et dolore magna </a:t>
            </a:r>
            <a:r>
              <a:rPr lang="en-US" sz="4800" b="0" i="0" dirty="0" err="1">
                <a:effectLst/>
                <a:latin typeface="Mercury SSm A"/>
              </a:rPr>
              <a:t>aliqua</a:t>
            </a:r>
            <a:r>
              <a:rPr lang="en-US" sz="4800" b="0" i="0" dirty="0">
                <a:effectLst/>
                <a:latin typeface="Mercury SSm A"/>
              </a:rPr>
              <a:t>. </a:t>
            </a:r>
            <a:r>
              <a:rPr lang="en-US" sz="4800" b="0" i="0" dirty="0" err="1">
                <a:effectLst/>
                <a:latin typeface="Mercury SSm A"/>
              </a:rPr>
              <a:t>Viverra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justo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nec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ultrices</a:t>
            </a:r>
            <a:r>
              <a:rPr lang="en-US" sz="4800" b="0" i="0" dirty="0">
                <a:effectLst/>
                <a:latin typeface="Mercury SSm A"/>
              </a:rPr>
              <a:t> dui </a:t>
            </a:r>
            <a:r>
              <a:rPr lang="en-US" sz="4800" b="0" i="0" dirty="0" err="1">
                <a:effectLst/>
                <a:latin typeface="Mercury SSm A"/>
              </a:rPr>
              <a:t>sapien</a:t>
            </a:r>
            <a:r>
              <a:rPr lang="en-US" sz="4800" b="0" i="0" dirty="0">
                <a:effectLst/>
                <a:latin typeface="Mercury SSm A"/>
              </a:rPr>
              <a:t>. </a:t>
            </a:r>
            <a:r>
              <a:rPr lang="en-US" sz="4800" b="0" i="0" dirty="0" err="1">
                <a:effectLst/>
                <a:latin typeface="Mercury SSm A"/>
              </a:rPr>
              <a:t>Euismod</a:t>
            </a:r>
            <a:r>
              <a:rPr lang="en-US" sz="4800" b="0" i="0" dirty="0">
                <a:effectLst/>
                <a:latin typeface="Mercury SSm A"/>
              </a:rPr>
              <a:t> nisi porta lorem </a:t>
            </a:r>
            <a:r>
              <a:rPr lang="en-US" sz="4800" b="0" i="0" dirty="0" err="1">
                <a:effectLst/>
                <a:latin typeface="Mercury SSm A"/>
              </a:rPr>
              <a:t>mollis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aliquam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ut.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Aliquam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malesuada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bibendum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arcu</a:t>
            </a:r>
            <a:r>
              <a:rPr lang="en-US" sz="4800" b="0" i="0" dirty="0">
                <a:effectLst/>
                <a:latin typeface="Mercury SSm A"/>
              </a:rPr>
              <a:t> vitae </a:t>
            </a:r>
            <a:r>
              <a:rPr lang="en-US" sz="4800" b="0" i="0" dirty="0" err="1">
                <a:effectLst/>
                <a:latin typeface="Mercury SSm A"/>
              </a:rPr>
              <a:t>elementum</a:t>
            </a:r>
            <a:r>
              <a:rPr lang="en-US" sz="4800" b="0" i="0" dirty="0">
                <a:effectLst/>
                <a:latin typeface="Mercury SSm A"/>
              </a:rPr>
              <a:t>.</a:t>
            </a:r>
          </a:p>
          <a:p>
            <a:pPr>
              <a:buClr>
                <a:srgbClr val="E78949"/>
              </a:buClr>
              <a:buSzPct val="110000"/>
            </a:pPr>
            <a:endParaRPr lang="en-US" sz="4800" dirty="0">
              <a:latin typeface="Mercury SSm A"/>
            </a:endParaRPr>
          </a:p>
          <a:p>
            <a:pPr marL="685800" indent="-685800">
              <a:buClr>
                <a:srgbClr val="E78949"/>
              </a:buClr>
              <a:buSzPct val="110000"/>
              <a:buFont typeface=".Hiragino Kaku Gothic Interface W3"/>
              <a:buChar char="◉"/>
            </a:pPr>
            <a:r>
              <a:rPr lang="en-US" sz="4800" b="0" i="0" dirty="0">
                <a:effectLst/>
                <a:latin typeface="Mercury SSm A"/>
              </a:rPr>
              <a:t>Lorem ipsum dolor sit </a:t>
            </a:r>
            <a:r>
              <a:rPr lang="en-US" sz="4800" b="0" i="0" dirty="0" err="1">
                <a:effectLst/>
                <a:latin typeface="Mercury SSm A"/>
              </a:rPr>
              <a:t>amet</a:t>
            </a:r>
            <a:r>
              <a:rPr lang="en-US" sz="4800" b="0" i="0" dirty="0">
                <a:effectLst/>
                <a:latin typeface="Mercury SSm A"/>
              </a:rPr>
              <a:t>, </a:t>
            </a:r>
            <a:r>
              <a:rPr lang="en-US" sz="4800" b="0" i="0" dirty="0" err="1">
                <a:effectLst/>
                <a:latin typeface="Mercury SSm A"/>
              </a:rPr>
              <a:t>consectetur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adipiscing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elit</a:t>
            </a:r>
            <a:r>
              <a:rPr lang="en-US" sz="4800" b="0" i="0" dirty="0">
                <a:effectLst/>
                <a:latin typeface="Mercury SSm A"/>
              </a:rPr>
              <a:t>, sed do </a:t>
            </a:r>
            <a:r>
              <a:rPr lang="en-US" sz="4800" b="0" i="0" dirty="0" err="1">
                <a:effectLst/>
                <a:latin typeface="Mercury SSm A"/>
              </a:rPr>
              <a:t>eiusmod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tempor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incididunt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ut</a:t>
            </a:r>
            <a:r>
              <a:rPr lang="en-US" sz="4800" b="0" i="0" dirty="0">
                <a:effectLst/>
                <a:latin typeface="Mercury SSm A"/>
              </a:rPr>
              <a:t> labore et dolore magna </a:t>
            </a:r>
            <a:r>
              <a:rPr lang="en-US" sz="4800" b="0" i="0" dirty="0" err="1">
                <a:effectLst/>
                <a:latin typeface="Mercury SSm A"/>
              </a:rPr>
              <a:t>aliqua</a:t>
            </a:r>
            <a:r>
              <a:rPr lang="en-US" sz="4800" b="0" i="0" dirty="0">
                <a:effectLst/>
                <a:latin typeface="Mercury SSm A"/>
              </a:rPr>
              <a:t>. </a:t>
            </a:r>
            <a:r>
              <a:rPr lang="en-US" sz="4800" b="0" i="0" dirty="0" err="1">
                <a:effectLst/>
                <a:latin typeface="Mercury SSm A"/>
              </a:rPr>
              <a:t>Viverra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justo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nec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ultrices</a:t>
            </a:r>
            <a:r>
              <a:rPr lang="en-US" sz="4800" b="0" i="0" dirty="0">
                <a:effectLst/>
                <a:latin typeface="Mercury SSm A"/>
              </a:rPr>
              <a:t> dui </a:t>
            </a:r>
            <a:r>
              <a:rPr lang="en-US" sz="4800" b="0" i="0" dirty="0" err="1">
                <a:effectLst/>
                <a:latin typeface="Mercury SSm A"/>
              </a:rPr>
              <a:t>sapien</a:t>
            </a:r>
            <a:r>
              <a:rPr lang="en-US" sz="4800" b="0" i="0" dirty="0">
                <a:effectLst/>
                <a:latin typeface="Mercury SSm A"/>
              </a:rPr>
              <a:t>. </a:t>
            </a:r>
          </a:p>
          <a:p>
            <a:pPr marL="685800" indent="-685800">
              <a:buClr>
                <a:srgbClr val="E78949"/>
              </a:buClr>
              <a:buSzPct val="110000"/>
              <a:buFont typeface=".Hiragino Kaku Gothic Interface W3"/>
              <a:buChar char="◉"/>
            </a:pPr>
            <a:r>
              <a:rPr lang="en-US" sz="4800" b="0" i="0" dirty="0">
                <a:effectLst/>
                <a:latin typeface="Mercury SSm A"/>
              </a:rPr>
              <a:t>Lorem ipsum dolor sit </a:t>
            </a:r>
            <a:r>
              <a:rPr lang="en-US" sz="4800" b="0" i="0" dirty="0" err="1">
                <a:effectLst/>
                <a:latin typeface="Mercury SSm A"/>
              </a:rPr>
              <a:t>amet</a:t>
            </a:r>
            <a:r>
              <a:rPr lang="en-US" sz="4800" b="0" i="0" dirty="0">
                <a:effectLst/>
                <a:latin typeface="Mercury SSm A"/>
              </a:rPr>
              <a:t>, </a:t>
            </a:r>
            <a:r>
              <a:rPr lang="en-US" sz="4800" b="0" i="0" dirty="0" err="1">
                <a:effectLst/>
                <a:latin typeface="Mercury SSm A"/>
              </a:rPr>
              <a:t>consectetur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adipiscing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elit</a:t>
            </a:r>
            <a:r>
              <a:rPr lang="en-US" sz="4800" b="0" i="0" dirty="0">
                <a:effectLst/>
                <a:latin typeface="Mercury SSm A"/>
              </a:rPr>
              <a:t>, sed do </a:t>
            </a:r>
            <a:r>
              <a:rPr lang="en-US" sz="4800" b="0" i="0" dirty="0" err="1">
                <a:effectLst/>
                <a:latin typeface="Mercury SSm A"/>
              </a:rPr>
              <a:t>eiusmod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tempor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incididunt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ut</a:t>
            </a:r>
            <a:r>
              <a:rPr lang="en-US" sz="4800" b="0" i="0" dirty="0">
                <a:effectLst/>
                <a:latin typeface="Mercury SSm A"/>
              </a:rPr>
              <a:t> labore et dolore magna </a:t>
            </a:r>
            <a:r>
              <a:rPr lang="en-US" sz="4800" b="0" i="0" dirty="0" err="1">
                <a:effectLst/>
                <a:latin typeface="Mercury SSm A"/>
              </a:rPr>
              <a:t>aliqua</a:t>
            </a:r>
            <a:r>
              <a:rPr lang="en-US" sz="4800" b="0" i="0" dirty="0">
                <a:effectLst/>
                <a:latin typeface="Mercury SSm A"/>
              </a:rPr>
              <a:t>.</a:t>
            </a:r>
          </a:p>
          <a:p>
            <a:pPr>
              <a:buClr>
                <a:srgbClr val="E78949"/>
              </a:buClr>
              <a:buSzPct val="110000"/>
            </a:pPr>
            <a:endParaRPr lang="en-US" sz="4800" b="0" i="0" dirty="0">
              <a:effectLst/>
              <a:latin typeface="Mercury SSm A"/>
            </a:endParaRPr>
          </a:p>
          <a:p>
            <a:pPr marL="685800" indent="-685800">
              <a:buClr>
                <a:srgbClr val="E78949"/>
              </a:buClr>
              <a:buSzPct val="110000"/>
              <a:buFont typeface=".Hiragino Kaku Gothic Interface W3"/>
              <a:buChar char="◉"/>
            </a:pPr>
            <a:endParaRPr lang="en-US" sz="4800" b="0" i="0" dirty="0">
              <a:effectLst/>
              <a:latin typeface="Mercury SSm A"/>
            </a:endParaRPr>
          </a:p>
          <a:p>
            <a:pPr>
              <a:buClr>
                <a:srgbClr val="E78949"/>
              </a:buClr>
            </a:pPr>
            <a:endParaRPr lang="en-US" sz="6193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0FC5DD-6F9E-72B9-253F-6DB2D19D8D04}"/>
              </a:ext>
            </a:extLst>
          </p:cNvPr>
          <p:cNvSpPr/>
          <p:nvPr/>
        </p:nvSpPr>
        <p:spPr>
          <a:xfrm>
            <a:off x="-1311" y="0"/>
            <a:ext cx="37463050" cy="21067713"/>
          </a:xfrm>
          <a:prstGeom prst="rect">
            <a:avLst/>
          </a:prstGeom>
          <a:noFill/>
          <a:ln w="2540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hlinkClick r:id="rId6" action="ppaction://hlinksldjump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22BBC15A-CBEA-ED51-E26E-5780620E463C}"/>
              </a:ext>
            </a:extLst>
          </p:cNvPr>
          <p:cNvSpPr/>
          <p:nvPr/>
        </p:nvSpPr>
        <p:spPr>
          <a:xfrm>
            <a:off x="32309819" y="18784678"/>
            <a:ext cx="4620663" cy="1670750"/>
          </a:xfrm>
          <a:prstGeom prst="roundRect">
            <a:avLst>
              <a:gd name="adj" fmla="val 3235"/>
            </a:avLst>
          </a:prstGeom>
          <a:solidFill>
            <a:schemeClr val="bg1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17344A"/>
                </a:solidFill>
              </a:rPr>
              <a:t>REFERENCES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A279B8-5386-36FA-6BB4-BE3C90E815D0}"/>
              </a:ext>
            </a:extLst>
          </p:cNvPr>
          <p:cNvSpPr txBox="1"/>
          <p:nvPr/>
        </p:nvSpPr>
        <p:spPr>
          <a:xfrm>
            <a:off x="8600615" y="4232096"/>
            <a:ext cx="202621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17344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is Lorem Ipsum?: History, Purpose and Usage</a:t>
            </a:r>
          </a:p>
        </p:txBody>
      </p:sp>
    </p:spTree>
    <p:extLst>
      <p:ext uri="{BB962C8B-B14F-4D97-AF65-F5344CB8AC3E}">
        <p14:creationId xmlns:p14="http://schemas.microsoft.com/office/powerpoint/2010/main" val="343354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75D51-1A06-C3AD-9521-807F191C1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D1334C57-30A1-239D-9091-19FC568B573F}"/>
              </a:ext>
            </a:extLst>
          </p:cNvPr>
          <p:cNvSpPr/>
          <p:nvPr/>
        </p:nvSpPr>
        <p:spPr>
          <a:xfrm>
            <a:off x="63915" y="1743075"/>
            <a:ext cx="37399497" cy="4396468"/>
          </a:xfrm>
          <a:prstGeom prst="roundRect">
            <a:avLst>
              <a:gd name="adj" fmla="val 0"/>
            </a:avLst>
          </a:prstGeom>
          <a:solidFill>
            <a:srgbClr val="4C99D1"/>
          </a:solidFill>
          <a:ln w="1905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>
            <a:hlinkHover r:id="" action="ppaction://noaction" highlightClick="1"/>
            <a:extLst>
              <a:ext uri="{FF2B5EF4-FFF2-40B4-BE49-F238E27FC236}">
                <a16:creationId xmlns:a16="http://schemas.microsoft.com/office/drawing/2014/main" id="{CA4F63A1-201A-3CC5-1995-D9F8EE50C8B3}"/>
              </a:ext>
            </a:extLst>
          </p:cNvPr>
          <p:cNvSpPr/>
          <p:nvPr/>
        </p:nvSpPr>
        <p:spPr>
          <a:xfrm>
            <a:off x="0" y="0"/>
            <a:ext cx="37463413" cy="3486150"/>
          </a:xfrm>
          <a:prstGeom prst="roundRect">
            <a:avLst>
              <a:gd name="adj" fmla="val 0"/>
            </a:avLst>
          </a:prstGeom>
          <a:solidFill>
            <a:srgbClr val="2B5874"/>
          </a:solidFill>
          <a:ln w="1905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500" dirty="0">
                <a:solidFill>
                  <a:srgbClr val="D6E1E8"/>
                </a:solidFill>
                <a:latin typeface="Century Gothic" panose="020B0502020202020204" pitchFamily="34" charset="0"/>
              </a:rPr>
              <a:t>			REFERENCES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89F2EE2-8EC9-91C8-E179-EC79ACC68E94}"/>
              </a:ext>
            </a:extLst>
          </p:cNvPr>
          <p:cNvSpPr/>
          <p:nvPr/>
        </p:nvSpPr>
        <p:spPr>
          <a:xfrm>
            <a:off x="-1" y="0"/>
            <a:ext cx="37463414" cy="21067713"/>
          </a:xfrm>
          <a:prstGeom prst="rect">
            <a:avLst/>
          </a:prstGeom>
          <a:noFill/>
          <a:ln w="177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193" dirty="0"/>
          </a:p>
        </p:txBody>
      </p:sp>
      <p:sp>
        <p:nvSpPr>
          <p:cNvPr id="21" name="Rounded Rectangle 20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34D51CE-6199-C41F-12D2-43EBC21252AC}"/>
              </a:ext>
            </a:extLst>
          </p:cNvPr>
          <p:cNvSpPr/>
          <p:nvPr/>
        </p:nvSpPr>
        <p:spPr>
          <a:xfrm>
            <a:off x="33887699" y="907700"/>
            <a:ext cx="3042783" cy="1670750"/>
          </a:xfrm>
          <a:prstGeom prst="roundRect">
            <a:avLst>
              <a:gd name="adj" fmla="val 2767"/>
            </a:avLst>
          </a:prstGeom>
          <a:solidFill>
            <a:srgbClr val="17344A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HOME</a:t>
            </a:r>
            <a:endParaRPr 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194646-15D6-EF3D-1040-9A6CBA6D1A40}"/>
              </a:ext>
            </a:extLst>
          </p:cNvPr>
          <p:cNvSpPr txBox="1"/>
          <p:nvPr/>
        </p:nvSpPr>
        <p:spPr>
          <a:xfrm>
            <a:off x="1274522" y="8062110"/>
            <a:ext cx="34914367" cy="748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Clr>
                <a:srgbClr val="E78949"/>
              </a:buClr>
              <a:buSzPct val="110000"/>
              <a:buFont typeface=".Hiragino Kaku Gothic Interface W3"/>
              <a:buChar char="◉"/>
            </a:pPr>
            <a:r>
              <a:rPr lang="en-US" sz="4800" b="0" i="0" dirty="0">
                <a:effectLst/>
                <a:latin typeface="Mercury SSm A"/>
              </a:rPr>
              <a:t>Lorem ipsum dolor sit </a:t>
            </a:r>
            <a:r>
              <a:rPr lang="en-US" sz="4800" b="0" i="0" dirty="0" err="1">
                <a:effectLst/>
                <a:latin typeface="Mercury SSm A"/>
              </a:rPr>
              <a:t>amet</a:t>
            </a:r>
            <a:r>
              <a:rPr lang="en-US" sz="4800" b="0" i="0" dirty="0">
                <a:effectLst/>
                <a:latin typeface="Mercury SSm A"/>
              </a:rPr>
              <a:t>, </a:t>
            </a:r>
            <a:r>
              <a:rPr lang="en-US" sz="4800" b="0" i="0" dirty="0" err="1">
                <a:effectLst/>
                <a:latin typeface="Mercury SSm A"/>
              </a:rPr>
              <a:t>consectetur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adipiscing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elit</a:t>
            </a:r>
            <a:r>
              <a:rPr lang="en-US" sz="4800" b="0" i="0" dirty="0">
                <a:effectLst/>
                <a:latin typeface="Mercury SSm A"/>
              </a:rPr>
              <a:t>, sed do </a:t>
            </a:r>
            <a:r>
              <a:rPr lang="en-US" sz="4800" b="0" i="0" dirty="0" err="1">
                <a:effectLst/>
                <a:latin typeface="Mercury SSm A"/>
              </a:rPr>
              <a:t>eiusmod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tempor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incididunt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ut</a:t>
            </a:r>
            <a:r>
              <a:rPr lang="en-US" sz="4800" b="0" i="0" dirty="0">
                <a:effectLst/>
                <a:latin typeface="Mercury SSm A"/>
              </a:rPr>
              <a:t> labore et dolore magna </a:t>
            </a:r>
            <a:r>
              <a:rPr lang="en-US" sz="4800" b="0" i="0" dirty="0" err="1">
                <a:effectLst/>
                <a:latin typeface="Mercury SSm A"/>
              </a:rPr>
              <a:t>aliqua</a:t>
            </a:r>
            <a:r>
              <a:rPr lang="en-US" sz="4800" b="0" i="0" dirty="0">
                <a:effectLst/>
                <a:latin typeface="Mercury SSm A"/>
              </a:rPr>
              <a:t>. </a:t>
            </a:r>
            <a:r>
              <a:rPr lang="en-US" sz="4800" b="0" i="0" dirty="0" err="1">
                <a:effectLst/>
                <a:latin typeface="Mercury SSm A"/>
              </a:rPr>
              <a:t>Viverra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justo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nec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ultrices</a:t>
            </a:r>
            <a:r>
              <a:rPr lang="en-US" sz="4800" b="0" i="0" dirty="0">
                <a:effectLst/>
                <a:latin typeface="Mercury SSm A"/>
              </a:rPr>
              <a:t> dui </a:t>
            </a:r>
            <a:r>
              <a:rPr lang="en-US" sz="4800" b="0" i="0" dirty="0" err="1">
                <a:effectLst/>
                <a:latin typeface="Mercury SSm A"/>
              </a:rPr>
              <a:t>sapien</a:t>
            </a:r>
            <a:r>
              <a:rPr lang="en-US" sz="4800" b="0" i="0" dirty="0">
                <a:effectLst/>
                <a:latin typeface="Mercury SSm A"/>
              </a:rPr>
              <a:t>. </a:t>
            </a:r>
            <a:r>
              <a:rPr lang="en-US" sz="4800" b="0" i="0" dirty="0" err="1">
                <a:effectLst/>
                <a:latin typeface="Mercury SSm A"/>
              </a:rPr>
              <a:t>Euismod</a:t>
            </a:r>
            <a:r>
              <a:rPr lang="en-US" sz="4800" b="0" i="0" dirty="0">
                <a:effectLst/>
                <a:latin typeface="Mercury SSm A"/>
              </a:rPr>
              <a:t> nisi porta lorem </a:t>
            </a:r>
            <a:r>
              <a:rPr lang="en-US" sz="4800" b="0" i="0" dirty="0" err="1">
                <a:effectLst/>
                <a:latin typeface="Mercury SSm A"/>
              </a:rPr>
              <a:t>mollis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aliquam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ut.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Aliquam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malesuada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bibendum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arcu</a:t>
            </a:r>
            <a:r>
              <a:rPr lang="en-US" sz="4800" b="0" i="0" dirty="0">
                <a:effectLst/>
                <a:latin typeface="Mercury SSm A"/>
              </a:rPr>
              <a:t> vitae </a:t>
            </a:r>
            <a:r>
              <a:rPr lang="en-US" sz="4800" b="0" i="0" dirty="0" err="1">
                <a:effectLst/>
                <a:latin typeface="Mercury SSm A"/>
              </a:rPr>
              <a:t>elementum</a:t>
            </a:r>
            <a:r>
              <a:rPr lang="en-US" sz="4800" b="0" i="0" dirty="0">
                <a:effectLst/>
                <a:latin typeface="Mercury SSm A"/>
              </a:rPr>
              <a:t>.</a:t>
            </a:r>
          </a:p>
          <a:p>
            <a:pPr marL="685800" indent="-685800">
              <a:buClr>
                <a:srgbClr val="E78949"/>
              </a:buClr>
              <a:buSzPct val="110000"/>
              <a:buFont typeface=".Hiragino Kaku Gothic Interface W3"/>
              <a:buChar char="◉"/>
            </a:pPr>
            <a:endParaRPr lang="en-US" sz="4800" dirty="0">
              <a:latin typeface="Mercury SSm A"/>
            </a:endParaRPr>
          </a:p>
          <a:p>
            <a:pPr marL="685800" indent="-685800">
              <a:buClr>
                <a:srgbClr val="E78949"/>
              </a:buClr>
              <a:buSzPct val="110000"/>
              <a:buFont typeface=".Hiragino Kaku Gothic Interface W3"/>
              <a:buChar char="◉"/>
            </a:pPr>
            <a:r>
              <a:rPr lang="en-US" sz="4800" b="0" i="0" dirty="0">
                <a:effectLst/>
                <a:latin typeface="Mercury SSm A"/>
              </a:rPr>
              <a:t>Lorem ipsum dolor sit </a:t>
            </a:r>
            <a:r>
              <a:rPr lang="en-US" sz="4800" b="0" i="0" dirty="0" err="1">
                <a:effectLst/>
                <a:latin typeface="Mercury SSm A"/>
              </a:rPr>
              <a:t>amet</a:t>
            </a:r>
            <a:r>
              <a:rPr lang="en-US" sz="4800" b="0" i="0" dirty="0">
                <a:effectLst/>
                <a:latin typeface="Mercury SSm A"/>
              </a:rPr>
              <a:t>, </a:t>
            </a:r>
            <a:r>
              <a:rPr lang="en-US" sz="4800" b="0" i="0" dirty="0" err="1">
                <a:effectLst/>
                <a:latin typeface="Mercury SSm A"/>
              </a:rPr>
              <a:t>consectetur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adipiscing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elit</a:t>
            </a:r>
            <a:r>
              <a:rPr lang="en-US" sz="4800" b="0" i="0" dirty="0">
                <a:effectLst/>
                <a:latin typeface="Mercury SSm A"/>
              </a:rPr>
              <a:t>, sed do </a:t>
            </a:r>
            <a:r>
              <a:rPr lang="en-US" sz="4800" b="0" i="0" dirty="0" err="1">
                <a:effectLst/>
                <a:latin typeface="Mercury SSm A"/>
              </a:rPr>
              <a:t>eiusmod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tempor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incididunt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ut</a:t>
            </a:r>
            <a:r>
              <a:rPr lang="en-US" sz="4800" b="0" i="0" dirty="0">
                <a:effectLst/>
                <a:latin typeface="Mercury SSm A"/>
              </a:rPr>
              <a:t> labore et dolore magna </a:t>
            </a:r>
            <a:r>
              <a:rPr lang="en-US" sz="4800" b="0" i="0" dirty="0" err="1">
                <a:effectLst/>
                <a:latin typeface="Mercury SSm A"/>
              </a:rPr>
              <a:t>aliqua</a:t>
            </a:r>
            <a:r>
              <a:rPr lang="en-US" sz="4800" b="0" i="0" dirty="0">
                <a:effectLst/>
                <a:latin typeface="Mercury SSm A"/>
              </a:rPr>
              <a:t>. </a:t>
            </a:r>
          </a:p>
          <a:p>
            <a:pPr>
              <a:buClr>
                <a:srgbClr val="E78949"/>
              </a:buClr>
              <a:buSzPct val="110000"/>
            </a:pPr>
            <a:endParaRPr lang="en-US" sz="4800" b="0" i="0" dirty="0">
              <a:effectLst/>
              <a:latin typeface="Mercury SSm A"/>
            </a:endParaRPr>
          </a:p>
          <a:p>
            <a:pPr marL="685800" indent="-685800">
              <a:buClr>
                <a:srgbClr val="E78949"/>
              </a:buClr>
              <a:buSzPct val="110000"/>
              <a:buFont typeface=".Hiragino Kaku Gothic Interface W3"/>
              <a:buChar char="◉"/>
            </a:pPr>
            <a:r>
              <a:rPr lang="en-US" sz="4800" b="0" i="0" dirty="0">
                <a:effectLst/>
                <a:latin typeface="Mercury SSm A"/>
              </a:rPr>
              <a:t>Lorem ipsum dolor sit </a:t>
            </a:r>
            <a:r>
              <a:rPr lang="en-US" sz="4800" b="0" i="0" dirty="0" err="1">
                <a:effectLst/>
                <a:latin typeface="Mercury SSm A"/>
              </a:rPr>
              <a:t>amet</a:t>
            </a:r>
            <a:r>
              <a:rPr lang="en-US" sz="4800" b="0" i="0" dirty="0">
                <a:effectLst/>
                <a:latin typeface="Mercury SSm A"/>
              </a:rPr>
              <a:t>, </a:t>
            </a:r>
            <a:r>
              <a:rPr lang="en-US" sz="4800" b="0" i="0" dirty="0" err="1">
                <a:effectLst/>
                <a:latin typeface="Mercury SSm A"/>
              </a:rPr>
              <a:t>consectetur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adipiscing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elit</a:t>
            </a:r>
            <a:r>
              <a:rPr lang="en-US" sz="4800" b="0" i="0" dirty="0">
                <a:effectLst/>
                <a:latin typeface="Mercury SSm A"/>
              </a:rPr>
              <a:t>, sed do </a:t>
            </a:r>
            <a:r>
              <a:rPr lang="en-US" sz="4800" b="0" i="0" dirty="0" err="1">
                <a:effectLst/>
                <a:latin typeface="Mercury SSm A"/>
              </a:rPr>
              <a:t>eiusmod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tempor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incididunt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ut</a:t>
            </a:r>
            <a:r>
              <a:rPr lang="en-US" sz="4800" b="0" i="0" dirty="0">
                <a:effectLst/>
                <a:latin typeface="Mercury SSm A"/>
              </a:rPr>
              <a:t> labore et dolore magna </a:t>
            </a:r>
            <a:r>
              <a:rPr lang="en-US" sz="4800" b="0" i="0" dirty="0" err="1">
                <a:effectLst/>
                <a:latin typeface="Mercury SSm A"/>
              </a:rPr>
              <a:t>aliqua</a:t>
            </a:r>
            <a:r>
              <a:rPr lang="en-US" sz="4800" b="0" i="0" dirty="0">
                <a:effectLst/>
                <a:latin typeface="Mercury SSm A"/>
              </a:rPr>
              <a:t>. </a:t>
            </a:r>
            <a:r>
              <a:rPr lang="en-US" sz="4800" b="0" i="0" dirty="0" err="1">
                <a:effectLst/>
                <a:latin typeface="Mercury SSm A"/>
              </a:rPr>
              <a:t>Viverra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justo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nec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ultrices</a:t>
            </a:r>
            <a:r>
              <a:rPr lang="en-US" sz="4800" b="0" i="0" dirty="0">
                <a:effectLst/>
                <a:latin typeface="Mercury SSm A"/>
              </a:rPr>
              <a:t> dui </a:t>
            </a:r>
            <a:r>
              <a:rPr lang="en-US" sz="4800" b="0" i="0" dirty="0" err="1">
                <a:effectLst/>
                <a:latin typeface="Mercury SSm A"/>
              </a:rPr>
              <a:t>sapien</a:t>
            </a:r>
            <a:r>
              <a:rPr lang="en-US" sz="4800" b="0" i="0" dirty="0">
                <a:effectLst/>
                <a:latin typeface="Mercury SSm A"/>
              </a:rPr>
              <a:t>. </a:t>
            </a:r>
            <a:r>
              <a:rPr lang="en-US" sz="4800" b="0" i="0" dirty="0" err="1">
                <a:effectLst/>
                <a:latin typeface="Mercury SSm A"/>
              </a:rPr>
              <a:t>Euismod</a:t>
            </a:r>
            <a:r>
              <a:rPr lang="en-US" sz="4800" b="0" i="0" dirty="0">
                <a:effectLst/>
                <a:latin typeface="Mercury SSm A"/>
              </a:rPr>
              <a:t> nisi porta lorem </a:t>
            </a:r>
            <a:r>
              <a:rPr lang="en-US" sz="4800" b="0" i="0" dirty="0" err="1">
                <a:effectLst/>
                <a:latin typeface="Mercury SSm A"/>
              </a:rPr>
              <a:t>mollis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aliquam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ut.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Aliquam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malesuada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bibendum</a:t>
            </a:r>
            <a:r>
              <a:rPr lang="en-US" sz="4800" b="0" i="0" dirty="0">
                <a:effectLst/>
                <a:latin typeface="Mercury SSm A"/>
              </a:rPr>
              <a:t> </a:t>
            </a:r>
            <a:r>
              <a:rPr lang="en-US" sz="4800" b="0" i="0" dirty="0" err="1">
                <a:effectLst/>
                <a:latin typeface="Mercury SSm A"/>
              </a:rPr>
              <a:t>arcu</a:t>
            </a:r>
            <a:r>
              <a:rPr lang="en-US" sz="4800" b="0" i="0" dirty="0">
                <a:effectLst/>
                <a:latin typeface="Mercury SSm A"/>
              </a:rPr>
              <a:t> vitae </a:t>
            </a:r>
            <a:r>
              <a:rPr lang="en-US" sz="4800" b="0" i="0" dirty="0" err="1">
                <a:effectLst/>
                <a:latin typeface="Mercury SSm A"/>
              </a:rPr>
              <a:t>elementum</a:t>
            </a:r>
            <a:r>
              <a:rPr lang="en-US" sz="4800" b="0" i="0" dirty="0">
                <a:effectLst/>
                <a:latin typeface="Mercury SSm A"/>
              </a:rPr>
              <a:t>.</a:t>
            </a:r>
          </a:p>
          <a:p>
            <a:pPr marL="685800" indent="-685800">
              <a:buClr>
                <a:srgbClr val="E78949"/>
              </a:buClr>
              <a:buSzPct val="110000"/>
              <a:buFont typeface=".Hiragino Kaku Gothic Interface W3"/>
              <a:buChar char="◉"/>
            </a:pPr>
            <a:endParaRPr lang="en-US" sz="4800" b="0" i="0" dirty="0">
              <a:effectLst/>
              <a:latin typeface="Mercury SSm A"/>
            </a:endParaRPr>
          </a:p>
          <a:p>
            <a:pPr algn="just">
              <a:buClr>
                <a:srgbClr val="E78949"/>
              </a:buClr>
            </a:pPr>
            <a:endParaRPr lang="en-US" sz="4827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Clr>
                <a:srgbClr val="E78949"/>
              </a:buClr>
            </a:pPr>
            <a:endParaRPr lang="en-US" sz="4827" dirty="0"/>
          </a:p>
        </p:txBody>
      </p:sp>
      <p:sp>
        <p:nvSpPr>
          <p:cNvPr id="6" name="Rounded Rectangle 5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4B123D3A-466A-D0DD-F7A4-4661CE675007}"/>
              </a:ext>
            </a:extLst>
          </p:cNvPr>
          <p:cNvSpPr/>
          <p:nvPr/>
        </p:nvSpPr>
        <p:spPr>
          <a:xfrm>
            <a:off x="28397201" y="907700"/>
            <a:ext cx="4957568" cy="1670750"/>
          </a:xfrm>
          <a:prstGeom prst="roundRect">
            <a:avLst>
              <a:gd name="adj" fmla="val 2767"/>
            </a:avLst>
          </a:prstGeom>
          <a:solidFill>
            <a:srgbClr val="17344A"/>
          </a:solidFill>
          <a:ln w="76200">
            <a:solidFill>
              <a:srgbClr val="E789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PREVIOUS PAGE</a:t>
            </a:r>
            <a:endParaRPr 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06790C6-0B61-BD9B-57E1-80744234D1B9}"/>
              </a:ext>
            </a:extLst>
          </p:cNvPr>
          <p:cNvSpPr/>
          <p:nvPr/>
        </p:nvSpPr>
        <p:spPr>
          <a:xfrm>
            <a:off x="-1311" y="0"/>
            <a:ext cx="37463050" cy="21067713"/>
          </a:xfrm>
          <a:prstGeom prst="rect">
            <a:avLst/>
          </a:prstGeom>
          <a:noFill/>
          <a:ln w="2540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A39523-8EA7-8C1B-0250-88657A9181FF}"/>
              </a:ext>
            </a:extLst>
          </p:cNvPr>
          <p:cNvSpPr txBox="1"/>
          <p:nvPr/>
        </p:nvSpPr>
        <p:spPr>
          <a:xfrm>
            <a:off x="8600615" y="4232096"/>
            <a:ext cx="202621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17344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is Lorem Ipsum?: History, Purpose and Usage</a:t>
            </a:r>
          </a:p>
        </p:txBody>
      </p:sp>
    </p:spTree>
    <p:extLst>
      <p:ext uri="{BB962C8B-B14F-4D97-AF65-F5344CB8AC3E}">
        <p14:creationId xmlns:p14="http://schemas.microsoft.com/office/powerpoint/2010/main" val="411274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EC69A5A998F846B80214B53A854DBF" ma:contentTypeVersion="7" ma:contentTypeDescription="Create a new document." ma:contentTypeScope="" ma:versionID="030a01af3f17ecdcf5c5f57147583610">
  <xsd:schema xmlns:xsd="http://www.w3.org/2001/XMLSchema" xmlns:xs="http://www.w3.org/2001/XMLSchema" xmlns:p="http://schemas.microsoft.com/office/2006/metadata/properties" xmlns:ns3="3df6298b-0130-492a-a4d6-f6281ad95bfd" targetNamespace="http://schemas.microsoft.com/office/2006/metadata/properties" ma:root="true" ma:fieldsID="46d6e0cc94fb3ef8f23c606ee8459585" ns3:_="">
    <xsd:import namespace="3df6298b-0130-492a-a4d6-f6281ad95bf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f6298b-0130-492a-a4d6-f6281ad95b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6772557-CD0C-493C-AC7B-85CDD4E2D1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f6298b-0130-492a-a4d6-f6281ad95bf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AC6D4AC-F8AA-4091-A4F0-96195C2F05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7798595-628D-4BA1-8700-25763432CF83}">
  <ds:schemaRefs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3df6298b-0130-492a-a4d6-f6281ad95bfd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9450</TotalTime>
  <Words>1216</Words>
  <Application>Microsoft Macintosh PowerPoint</Application>
  <PresentationFormat>Custom</PresentationFormat>
  <Paragraphs>92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.Hiragino Kaku Gothic Interface W3</vt:lpstr>
      <vt:lpstr>Arial</vt:lpstr>
      <vt:lpstr>Calibri</vt:lpstr>
      <vt:lpstr>Calibri Light</vt:lpstr>
      <vt:lpstr>Century Gothic</vt:lpstr>
      <vt:lpstr>Mercury SSm 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KSU College Of Veterinary Medicine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Thornsby</dc:creator>
  <cp:lastModifiedBy>ePBStaffLaptops</cp:lastModifiedBy>
  <cp:revision>126</cp:revision>
  <cp:lastPrinted>2019-09-23T18:00:30Z</cp:lastPrinted>
  <dcterms:created xsi:type="dcterms:W3CDTF">2016-11-11T22:22:05Z</dcterms:created>
  <dcterms:modified xsi:type="dcterms:W3CDTF">2026-08-04T14:31:15Z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0x01010000EC69A5A998F846B80214B53A854DBF</vt:lpwstr>
  </property>
</Properties>
</file>